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71" r:id="rId2"/>
    <p:sldId id="272" r:id="rId3"/>
    <p:sldId id="438" r:id="rId4"/>
    <p:sldId id="439" r:id="rId5"/>
    <p:sldId id="456" r:id="rId6"/>
    <p:sldId id="481" r:id="rId7"/>
    <p:sldId id="440" r:id="rId8"/>
    <p:sldId id="441" r:id="rId9"/>
    <p:sldId id="276" r:id="rId10"/>
    <p:sldId id="328" r:id="rId11"/>
    <p:sldId id="314" r:id="rId12"/>
    <p:sldId id="316" r:id="rId13"/>
    <p:sldId id="329" r:id="rId14"/>
    <p:sldId id="303" r:id="rId15"/>
    <p:sldId id="293" r:id="rId16"/>
    <p:sldId id="294" r:id="rId17"/>
    <p:sldId id="295" r:id="rId18"/>
    <p:sldId id="296" r:id="rId19"/>
    <p:sldId id="297" r:id="rId20"/>
    <p:sldId id="334" r:id="rId21"/>
    <p:sldId id="298" r:id="rId22"/>
    <p:sldId id="332" r:id="rId23"/>
    <p:sldId id="299" r:id="rId24"/>
    <p:sldId id="333" r:id="rId25"/>
    <p:sldId id="330" r:id="rId26"/>
    <p:sldId id="327" r:id="rId27"/>
    <p:sldId id="331" r:id="rId28"/>
    <p:sldId id="300" r:id="rId29"/>
    <p:sldId id="301" r:id="rId30"/>
    <p:sldId id="302" r:id="rId31"/>
    <p:sldId id="335" r:id="rId32"/>
    <p:sldId id="420" r:id="rId33"/>
    <p:sldId id="421" r:id="rId34"/>
    <p:sldId id="422" r:id="rId35"/>
    <p:sldId id="423" r:id="rId36"/>
    <p:sldId id="424" r:id="rId37"/>
    <p:sldId id="425" r:id="rId38"/>
    <p:sldId id="426" r:id="rId39"/>
    <p:sldId id="427" r:id="rId40"/>
    <p:sldId id="429" r:id="rId41"/>
    <p:sldId id="430" r:id="rId42"/>
    <p:sldId id="431" r:id="rId43"/>
    <p:sldId id="432" r:id="rId44"/>
    <p:sldId id="433" r:id="rId45"/>
    <p:sldId id="434" r:id="rId46"/>
    <p:sldId id="435" r:id="rId47"/>
    <p:sldId id="436" r:id="rId48"/>
    <p:sldId id="437" r:id="rId49"/>
    <p:sldId id="419" r:id="rId50"/>
    <p:sldId id="257" r:id="rId51"/>
    <p:sldId id="454" r:id="rId52"/>
    <p:sldId id="457" r:id="rId53"/>
    <p:sldId id="462" r:id="rId54"/>
    <p:sldId id="468" r:id="rId55"/>
    <p:sldId id="469" r:id="rId56"/>
    <p:sldId id="455" r:id="rId57"/>
    <p:sldId id="471" r:id="rId58"/>
    <p:sldId id="470" r:id="rId59"/>
    <p:sldId id="472" r:id="rId60"/>
    <p:sldId id="473" r:id="rId61"/>
    <p:sldId id="475" r:id="rId62"/>
    <p:sldId id="476" r:id="rId63"/>
    <p:sldId id="479" r:id="rId64"/>
    <p:sldId id="480" r:id="rId65"/>
    <p:sldId id="344" r:id="rId66"/>
    <p:sldId id="345" r:id="rId67"/>
    <p:sldId id="346" r:id="rId68"/>
    <p:sldId id="347" r:id="rId6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5294"/>
    <a:srgbClr val="0070C0"/>
    <a:srgbClr val="2870C0"/>
    <a:srgbClr val="5B9BD6"/>
    <a:srgbClr val="898989"/>
    <a:srgbClr val="1A1E5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63" autoAdjust="0"/>
    <p:restoredTop sz="83300" autoAdjust="0"/>
  </p:normalViewPr>
  <p:slideViewPr>
    <p:cSldViewPr snapToGrid="0">
      <p:cViewPr varScale="1">
        <p:scale>
          <a:sx n="88" d="100"/>
          <a:sy n="88" d="100"/>
        </p:scale>
        <p:origin x="494"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F5A7FD-FC65-4F5D-8793-CE5D69743ADA}" type="datetimeFigureOut">
              <a:rPr lang="en-US" smtClean="0"/>
              <a:t>8/7/2021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CABE2A-7D20-44A9-8CDF-84AE9C11F4AE}" type="slidenum">
              <a:rPr lang="en-US" smtClean="0"/>
              <a:t>‹#›</a:t>
            </a:fld>
            <a:endParaRPr lang="en-US"/>
          </a:p>
        </p:txBody>
      </p:sp>
    </p:spTree>
    <p:extLst>
      <p:ext uri="{BB962C8B-B14F-4D97-AF65-F5344CB8AC3E}">
        <p14:creationId xmlns:p14="http://schemas.microsoft.com/office/powerpoint/2010/main" val="21288734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35329601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4091888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1276309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2954950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32053950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ceb3c9d7ed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ceb3c9d7ed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159200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d2de46633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d2de46633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Yolo là một mô hình mạng CNN cho việc phát hiện, nhận dạng, phân loại đối tượng.</a:t>
            </a:r>
            <a:endParaRPr sz="1350">
              <a:solidFill>
                <a:srgbClr val="1B1B1B"/>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Cấu trúc YOLO gồm 2 phần chính: </a:t>
            </a:r>
            <a:endParaRPr sz="1350">
              <a:solidFill>
                <a:srgbClr val="1B1B1B"/>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	Base network: mục đích để trích xuất ra các đặc trưng của ảnh</a:t>
            </a:r>
            <a:endParaRPr sz="1350">
              <a:solidFill>
                <a:srgbClr val="1B1B1B"/>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	Extra layer: </a:t>
            </a:r>
            <a:endParaRPr sz="1350">
              <a:solidFill>
                <a:srgbClr val="1B1B1B"/>
              </a:solidFill>
              <a:highlight>
                <a:srgbClr val="FFFFFF"/>
              </a:highlight>
              <a:latin typeface="Open Sans"/>
              <a:ea typeface="Open Sans"/>
              <a:cs typeface="Open Sans"/>
              <a:sym typeface="Open Sans"/>
            </a:endParaRPr>
          </a:p>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Yolo được tạo ra từ việc kết hợp giữa các convolutional layers và connected layers.Trong đó các convolutional layers sẽ trích xuất ra các feature của ảnh, còn full-connected layers sẽ dự đoán ra xác suất đó và tọa độ của đối tượng.</a:t>
            </a:r>
            <a:endParaRPr/>
          </a:p>
        </p:txBody>
      </p:sp>
    </p:spTree>
    <p:extLst>
      <p:ext uri="{BB962C8B-B14F-4D97-AF65-F5344CB8AC3E}">
        <p14:creationId xmlns:p14="http://schemas.microsoft.com/office/powerpoint/2010/main" val="15396544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1"/>
        <p:cNvGrpSpPr/>
        <p:nvPr/>
      </p:nvGrpSpPr>
      <p:grpSpPr>
        <a:xfrm>
          <a:off x="0" y="0"/>
          <a:ext cx="0" cy="0"/>
          <a:chOff x="0" y="0"/>
          <a:chExt cx="0" cy="0"/>
        </a:xfrm>
      </p:grpSpPr>
      <p:sp>
        <p:nvSpPr>
          <p:cNvPr id="1272" name="Google Shape;1272;gd2de466334_1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3" name="Google Shape;1273;gd2de466334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t>Đầu</a:t>
            </a:r>
            <a:r>
              <a:rPr lang="en" sz="1400" dirty="0"/>
              <a:t> </a:t>
            </a:r>
            <a:r>
              <a:rPr lang="en" sz="1400" dirty="0" err="1"/>
              <a:t>tiên</a:t>
            </a:r>
            <a:r>
              <a:rPr lang="en" sz="1400" dirty="0"/>
              <a:t> </a:t>
            </a:r>
            <a:r>
              <a:rPr lang="en" sz="1400" dirty="0" err="1"/>
              <a:t>tôi</a:t>
            </a:r>
            <a:r>
              <a:rPr lang="en" sz="1400" dirty="0"/>
              <a:t> </a:t>
            </a:r>
            <a:r>
              <a:rPr lang="en" sz="1400" dirty="0" err="1"/>
              <a:t>xin</a:t>
            </a:r>
            <a:r>
              <a:rPr lang="en" sz="1400" dirty="0"/>
              <a:t> </a:t>
            </a:r>
            <a:r>
              <a:rPr lang="en" sz="1400" dirty="0" err="1"/>
              <a:t>nói</a:t>
            </a:r>
            <a:r>
              <a:rPr lang="en" sz="1400" dirty="0"/>
              <a:t> </a:t>
            </a:r>
            <a:r>
              <a:rPr lang="en" sz="1400" dirty="0" err="1"/>
              <a:t>về</a:t>
            </a:r>
            <a:r>
              <a:rPr lang="en" sz="1400" dirty="0"/>
              <a:t> convolution layer:</a:t>
            </a:r>
            <a:endParaRPr sz="1400" dirty="0"/>
          </a:p>
          <a:p>
            <a:pPr marL="457200" lvl="0" indent="-317500" algn="l" rtl="0">
              <a:spcBef>
                <a:spcPts val="0"/>
              </a:spcBef>
              <a:spcAft>
                <a:spcPts val="0"/>
              </a:spcAft>
              <a:buSzPts val="1400"/>
              <a:buChar char="-"/>
            </a:pPr>
            <a:r>
              <a:rPr lang="en" sz="1400" dirty="0" err="1"/>
              <a:t>Mục</a:t>
            </a:r>
            <a:r>
              <a:rPr lang="en" sz="1400" dirty="0"/>
              <a:t> </a:t>
            </a:r>
            <a:r>
              <a:rPr lang="en" sz="1400" dirty="0" err="1"/>
              <a:t>đích</a:t>
            </a:r>
            <a:r>
              <a:rPr lang="en" sz="1400" dirty="0"/>
              <a:t>: </a:t>
            </a:r>
            <a:r>
              <a:rPr lang="en" sz="1400" dirty="0" err="1">
                <a:solidFill>
                  <a:srgbClr val="292929"/>
                </a:solidFill>
                <a:highlight>
                  <a:srgbClr val="FFFFFF"/>
                </a:highlight>
              </a:rPr>
              <a:t>là</a:t>
            </a:r>
            <a:r>
              <a:rPr lang="en" sz="1400" dirty="0">
                <a:solidFill>
                  <a:srgbClr val="292929"/>
                </a:solidFill>
                <a:highlight>
                  <a:srgbClr val="FFFFFF"/>
                </a:highlight>
              </a:rPr>
              <a:t> </a:t>
            </a:r>
            <a:r>
              <a:rPr lang="en" sz="1400" dirty="0" err="1">
                <a:solidFill>
                  <a:srgbClr val="292929"/>
                </a:solidFill>
                <a:highlight>
                  <a:srgbClr val="FFFFFF"/>
                </a:highlight>
              </a:rPr>
              <a:t>lớp</a:t>
            </a:r>
            <a:r>
              <a:rPr lang="en" sz="1400" dirty="0">
                <a:solidFill>
                  <a:srgbClr val="292929"/>
                </a:solidFill>
                <a:highlight>
                  <a:srgbClr val="FFFFFF"/>
                </a:highlight>
              </a:rPr>
              <a:t> </a:t>
            </a:r>
            <a:r>
              <a:rPr lang="en" sz="1400" dirty="0" err="1">
                <a:solidFill>
                  <a:srgbClr val="292929"/>
                </a:solidFill>
                <a:highlight>
                  <a:srgbClr val="FFFFFF"/>
                </a:highlight>
              </a:rPr>
              <a:t>đầu</a:t>
            </a:r>
            <a:r>
              <a:rPr lang="en" sz="1400" dirty="0">
                <a:solidFill>
                  <a:srgbClr val="292929"/>
                </a:solidFill>
                <a:highlight>
                  <a:srgbClr val="FFFFFF"/>
                </a:highlight>
              </a:rPr>
              <a:t> </a:t>
            </a:r>
            <a:r>
              <a:rPr lang="en" sz="1400" dirty="0" err="1">
                <a:solidFill>
                  <a:srgbClr val="292929"/>
                </a:solidFill>
                <a:highlight>
                  <a:srgbClr val="FFFFFF"/>
                </a:highlight>
              </a:rPr>
              <a:t>tiên</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có</a:t>
            </a:r>
            <a:r>
              <a:rPr lang="en" sz="1400" dirty="0">
                <a:solidFill>
                  <a:srgbClr val="292929"/>
                </a:solidFill>
                <a:highlight>
                  <a:srgbClr val="FFFFFF"/>
                </a:highlight>
              </a:rPr>
              <a:t> </a:t>
            </a:r>
            <a:r>
              <a:rPr lang="en" sz="1400" dirty="0" err="1">
                <a:solidFill>
                  <a:srgbClr val="292929"/>
                </a:solidFill>
                <a:highlight>
                  <a:srgbClr val="FFFFFF"/>
                </a:highlight>
              </a:rPr>
              <a:t>trong</a:t>
            </a:r>
            <a:r>
              <a:rPr lang="en" sz="1400" dirty="0">
                <a:solidFill>
                  <a:srgbClr val="292929"/>
                </a:solidFill>
                <a:highlight>
                  <a:srgbClr val="FFFFFF"/>
                </a:highlight>
              </a:rPr>
              <a:t> </a:t>
            </a:r>
            <a:r>
              <a:rPr lang="en" sz="1400" dirty="0" err="1">
                <a:solidFill>
                  <a:srgbClr val="292929"/>
                </a:solidFill>
                <a:highlight>
                  <a:srgbClr val="FFFFFF"/>
                </a:highlight>
              </a:rPr>
              <a:t>một</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a:t>
            </a:r>
            <a:r>
              <a:rPr lang="en" sz="1400" dirty="0" err="1">
                <a:solidFill>
                  <a:srgbClr val="292929"/>
                </a:solidFill>
                <a:highlight>
                  <a:srgbClr val="FFFFFF"/>
                </a:highlight>
              </a:rPr>
              <a:t>đó</a:t>
            </a:r>
            <a:r>
              <a:rPr lang="en" sz="1400" dirty="0">
                <a:solidFill>
                  <a:srgbClr val="292929"/>
                </a:solidFill>
                <a:highlight>
                  <a:srgbClr val="FFFFFF"/>
                </a:highlight>
              </a:rPr>
              <a:t> so </a:t>
            </a:r>
            <a:r>
              <a:rPr lang="en" sz="1400" dirty="0" err="1">
                <a:solidFill>
                  <a:srgbClr val="292929"/>
                </a:solidFill>
                <a:highlight>
                  <a:srgbClr val="FFFFFF"/>
                </a:highlight>
              </a:rPr>
              <a:t>sánh</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này</a:t>
            </a:r>
            <a:r>
              <a:rPr lang="en" sz="1400" dirty="0">
                <a:solidFill>
                  <a:srgbClr val="292929"/>
                </a:solidFill>
                <a:highlight>
                  <a:srgbClr val="FFFFFF"/>
                </a:highlight>
              </a:rPr>
              <a:t> </a:t>
            </a:r>
            <a:r>
              <a:rPr lang="en" sz="1400" dirty="0" err="1">
                <a:solidFill>
                  <a:srgbClr val="292929"/>
                </a:solidFill>
                <a:highlight>
                  <a:srgbClr val="FFFFFF"/>
                </a:highlight>
              </a:rPr>
              <a:t>với</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đối</a:t>
            </a:r>
            <a:r>
              <a:rPr lang="en" sz="1400" dirty="0">
                <a:solidFill>
                  <a:srgbClr val="292929"/>
                </a:solidFill>
                <a:highlight>
                  <a:srgbClr val="FFFFFF"/>
                </a:highlight>
              </a:rPr>
              <a:t> </a:t>
            </a:r>
            <a:r>
              <a:rPr lang="en" sz="1400" dirty="0" err="1">
                <a:solidFill>
                  <a:srgbClr val="292929"/>
                </a:solidFill>
                <a:highlight>
                  <a:srgbClr val="FFFFFF"/>
                </a:highlight>
              </a:rPr>
              <a:t>tượng</a:t>
            </a:r>
            <a:r>
              <a:rPr lang="en" sz="1400" dirty="0">
                <a:solidFill>
                  <a:srgbClr val="292929"/>
                </a:solidFill>
                <a:highlight>
                  <a:srgbClr val="FFFFFF"/>
                </a:highlight>
              </a:rPr>
              <a:t> </a:t>
            </a:r>
            <a:r>
              <a:rPr lang="en" sz="1400" dirty="0" err="1">
                <a:solidFill>
                  <a:srgbClr val="292929"/>
                </a:solidFill>
                <a:highlight>
                  <a:srgbClr val="FFFFFF"/>
                </a:highlight>
              </a:rPr>
              <a:t>cần</a:t>
            </a:r>
            <a:r>
              <a:rPr lang="en" sz="1400" dirty="0">
                <a:solidFill>
                  <a:srgbClr val="292929"/>
                </a:solidFill>
                <a:highlight>
                  <a:srgbClr val="FFFFFF"/>
                </a:highlight>
              </a:rPr>
              <a:t> </a:t>
            </a:r>
            <a:r>
              <a:rPr lang="en" sz="1400" dirty="0" err="1">
                <a:solidFill>
                  <a:srgbClr val="292929"/>
                </a:solidFill>
                <a:highlight>
                  <a:srgbClr val="FFFFFF"/>
                </a:highlight>
              </a:rPr>
              <a:t>nhận</a:t>
            </a:r>
            <a:r>
              <a:rPr lang="en" sz="1400" dirty="0">
                <a:solidFill>
                  <a:srgbClr val="292929"/>
                </a:solidFill>
                <a:highlight>
                  <a:srgbClr val="FFFFFF"/>
                </a:highlight>
              </a:rPr>
              <a:t> </a:t>
            </a:r>
            <a:r>
              <a:rPr lang="en" sz="1400" dirty="0" err="1">
                <a:solidFill>
                  <a:srgbClr val="292929"/>
                </a:solidFill>
                <a:highlight>
                  <a:srgbClr val="FFFFFF"/>
                </a:highlight>
              </a:rPr>
              <a:t>diện</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Cách</a:t>
            </a:r>
            <a:r>
              <a:rPr lang="en" sz="1400" dirty="0">
                <a:solidFill>
                  <a:srgbClr val="292929"/>
                </a:solidFill>
                <a:highlight>
                  <a:srgbClr val="FFFFFF"/>
                </a:highlight>
              </a:rPr>
              <a:t> </a:t>
            </a:r>
            <a:r>
              <a:rPr lang="en" sz="1400" dirty="0" err="1">
                <a:solidFill>
                  <a:srgbClr val="292929"/>
                </a:solidFill>
                <a:highlight>
                  <a:srgbClr val="FFFFFF"/>
                </a:highlight>
              </a:rPr>
              <a:t>hoạt</a:t>
            </a:r>
            <a:r>
              <a:rPr lang="en" sz="1400" dirty="0">
                <a:solidFill>
                  <a:srgbClr val="292929"/>
                </a:solidFill>
                <a:highlight>
                  <a:srgbClr val="FFFFFF"/>
                </a:highlight>
              </a:rPr>
              <a:t> </a:t>
            </a:r>
            <a:r>
              <a:rPr lang="en" sz="1400" dirty="0" err="1">
                <a:solidFill>
                  <a:srgbClr val="292929"/>
                </a:solidFill>
                <a:highlight>
                  <a:srgbClr val="FFFFFF"/>
                </a:highlight>
              </a:rPr>
              <a:t>động</a:t>
            </a:r>
            <a:r>
              <a:rPr lang="en" sz="1400" dirty="0">
                <a:solidFill>
                  <a:srgbClr val="292929"/>
                </a:solidFill>
                <a:highlight>
                  <a:srgbClr val="FFFFFF"/>
                </a:highlight>
              </a:rPr>
              <a:t>: Ta </a:t>
            </a:r>
            <a:r>
              <a:rPr lang="en" sz="1400" dirty="0" err="1">
                <a:solidFill>
                  <a:srgbClr val="292929"/>
                </a:solidFill>
                <a:highlight>
                  <a:srgbClr val="FFFFFF"/>
                </a:highlight>
              </a:rPr>
              <a:t>coi</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đầu</a:t>
            </a:r>
            <a:r>
              <a:rPr lang="en" sz="1400" dirty="0">
                <a:solidFill>
                  <a:srgbClr val="292929"/>
                </a:solidFill>
                <a:highlight>
                  <a:srgbClr val="FFFFFF"/>
                </a:highlight>
              </a:rPr>
              <a:t> </a:t>
            </a:r>
            <a:r>
              <a:rPr lang="en" sz="1400" dirty="0" err="1">
                <a:solidFill>
                  <a:srgbClr val="292929"/>
                </a:solidFill>
                <a:highlight>
                  <a:srgbClr val="FFFFFF"/>
                </a:highlight>
              </a:rPr>
              <a:t>vào</a:t>
            </a:r>
            <a:r>
              <a:rPr lang="en" sz="1400" dirty="0">
                <a:solidFill>
                  <a:srgbClr val="292929"/>
                </a:solidFill>
                <a:highlight>
                  <a:srgbClr val="FFFFFF"/>
                </a:highlight>
              </a:rPr>
              <a:t> </a:t>
            </a:r>
            <a:r>
              <a:rPr lang="en" sz="1400" dirty="0" err="1">
                <a:solidFill>
                  <a:srgbClr val="292929"/>
                </a:solidFill>
                <a:highlight>
                  <a:srgbClr val="FFFFFF"/>
                </a:highlight>
              </a:rPr>
              <a:t>là</a:t>
            </a:r>
            <a:r>
              <a:rPr lang="en" sz="1400" dirty="0">
                <a:solidFill>
                  <a:srgbClr val="292929"/>
                </a:solidFill>
                <a:highlight>
                  <a:srgbClr val="FFFFFF"/>
                </a:highlight>
              </a:rPr>
              <a:t> </a:t>
            </a:r>
            <a:r>
              <a:rPr lang="en" sz="1400" dirty="0" err="1">
                <a:solidFill>
                  <a:srgbClr val="292929"/>
                </a:solidFill>
                <a:highlight>
                  <a:srgbClr val="FFFFFF"/>
                </a:highlight>
              </a:rPr>
              <a:t>một</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cỡ</a:t>
            </a:r>
            <a:r>
              <a:rPr lang="en" sz="1400" dirty="0">
                <a:solidFill>
                  <a:srgbClr val="292929"/>
                </a:solidFill>
                <a:highlight>
                  <a:srgbClr val="FFFFFF"/>
                </a:highlight>
              </a:rPr>
              <a:t> </a:t>
            </a:r>
            <a:r>
              <a:rPr lang="en" sz="1400" dirty="0" err="1">
                <a:solidFill>
                  <a:srgbClr val="292929"/>
                </a:solidFill>
                <a:highlight>
                  <a:srgbClr val="FFFFFF"/>
                </a:highlight>
              </a:rPr>
              <a:t>lớn</a:t>
            </a:r>
            <a:r>
              <a:rPr lang="en" sz="1400" dirty="0">
                <a:solidFill>
                  <a:srgbClr val="292929"/>
                </a:solidFill>
                <a:highlight>
                  <a:srgbClr val="FFFFFF"/>
                </a:highlight>
              </a:rPr>
              <a:t> (</a:t>
            </a:r>
            <a:r>
              <a:rPr lang="en" sz="1400" dirty="0" err="1">
                <a:solidFill>
                  <a:srgbClr val="292929"/>
                </a:solidFill>
                <a:highlight>
                  <a:srgbClr val="FFFFFF"/>
                </a:highlight>
              </a:rPr>
              <a:t>như</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ví</a:t>
            </a:r>
            <a:r>
              <a:rPr lang="en" sz="1400" dirty="0">
                <a:solidFill>
                  <a:srgbClr val="292929"/>
                </a:solidFill>
                <a:highlight>
                  <a:srgbClr val="FFFFFF"/>
                </a:highlight>
              </a:rPr>
              <a:t> </a:t>
            </a:r>
            <a:r>
              <a:rPr lang="en" sz="1400" dirty="0" err="1">
                <a:solidFill>
                  <a:srgbClr val="292929"/>
                </a:solidFill>
                <a:highlight>
                  <a:srgbClr val="FFFFFF"/>
                </a:highlight>
              </a:rPr>
              <a:t>dụ</a:t>
            </a:r>
            <a:r>
              <a:rPr lang="en" sz="1400" dirty="0">
                <a:solidFill>
                  <a:srgbClr val="292929"/>
                </a:solidFill>
                <a:highlight>
                  <a:srgbClr val="FFFFFF"/>
                </a:highlight>
              </a:rPr>
              <a:t> </a:t>
            </a:r>
            <a:r>
              <a:rPr lang="en" sz="1400" dirty="0" err="1">
                <a:solidFill>
                  <a:srgbClr val="292929"/>
                </a:solidFill>
                <a:highlight>
                  <a:srgbClr val="FFFFFF"/>
                </a:highlight>
              </a:rPr>
              <a:t>đang</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biểu</a:t>
            </a:r>
            <a:r>
              <a:rPr lang="en" sz="1400" dirty="0">
                <a:solidFill>
                  <a:srgbClr val="292929"/>
                </a:solidFill>
                <a:highlight>
                  <a:srgbClr val="FFFFFF"/>
                </a:highlight>
              </a:rPr>
              <a:t> </a:t>
            </a:r>
            <a:r>
              <a:rPr lang="en" sz="1400" dirty="0" err="1">
                <a:solidFill>
                  <a:srgbClr val="292929"/>
                </a:solidFill>
                <a:highlight>
                  <a:srgbClr val="FFFFFF"/>
                </a:highlight>
              </a:rPr>
              <a:t>diễn</a:t>
            </a:r>
            <a:r>
              <a:rPr lang="en" sz="1400" dirty="0">
                <a:solidFill>
                  <a:srgbClr val="292929"/>
                </a:solidFill>
                <a:highlight>
                  <a:srgbClr val="FFFFFF"/>
                </a:highlight>
              </a:rPr>
              <a:t> 5x5), </a:t>
            </a:r>
            <a:r>
              <a:rPr lang="en" sz="1400" dirty="0" err="1">
                <a:solidFill>
                  <a:srgbClr val="292929"/>
                </a:solidFill>
                <a:highlight>
                  <a:srgbClr val="FFFFFF"/>
                </a:highlight>
              </a:rPr>
              <a:t>sử</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a:t>
            </a:r>
            <a:r>
              <a:rPr lang="en" sz="1400" dirty="0" err="1">
                <a:solidFill>
                  <a:srgbClr val="292929"/>
                </a:solidFill>
                <a:highlight>
                  <a:srgbClr val="FFFFFF"/>
                </a:highlight>
              </a:rPr>
              <a:t>ứng</a:t>
            </a:r>
            <a:r>
              <a:rPr lang="en" sz="1400" dirty="0">
                <a:solidFill>
                  <a:srgbClr val="292929"/>
                </a:solidFill>
                <a:highlight>
                  <a:srgbClr val="FFFFFF"/>
                </a:highlight>
              </a:rPr>
              <a:t> </a:t>
            </a:r>
            <a:r>
              <a:rPr lang="en" sz="1400" dirty="0" err="1">
                <a:solidFill>
                  <a:srgbClr val="292929"/>
                </a:solidFill>
                <a:highlight>
                  <a:srgbClr val="FFFFFF"/>
                </a:highlight>
              </a:rPr>
              <a:t>với</a:t>
            </a:r>
            <a:r>
              <a:rPr lang="en" sz="1400" dirty="0">
                <a:solidFill>
                  <a:srgbClr val="292929"/>
                </a:solidFill>
                <a:highlight>
                  <a:srgbClr val="FFFFFF"/>
                </a:highlight>
              </a:rPr>
              <a:t> </a:t>
            </a:r>
            <a:r>
              <a:rPr lang="en" sz="1400" dirty="0" err="1">
                <a:solidFill>
                  <a:srgbClr val="292929"/>
                </a:solidFill>
                <a:highlight>
                  <a:srgbClr val="FFFFFF"/>
                </a:highlight>
              </a:rPr>
              <a:t>một</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đối</a:t>
            </a:r>
            <a:r>
              <a:rPr lang="en" sz="1400" dirty="0">
                <a:solidFill>
                  <a:srgbClr val="292929"/>
                </a:solidFill>
                <a:highlight>
                  <a:srgbClr val="FFFFFF"/>
                </a:highlight>
              </a:rPr>
              <a:t> </a:t>
            </a:r>
            <a:r>
              <a:rPr lang="en" sz="1400" dirty="0" err="1">
                <a:solidFill>
                  <a:srgbClr val="292929"/>
                </a:solidFill>
                <a:highlight>
                  <a:srgbClr val="FFFFFF"/>
                </a:highlight>
              </a:rPr>
              <a:t>tượng</a:t>
            </a:r>
            <a:r>
              <a:rPr lang="en" sz="1400" dirty="0">
                <a:solidFill>
                  <a:srgbClr val="292929"/>
                </a:solidFill>
                <a:highlight>
                  <a:srgbClr val="FFFFFF"/>
                </a:highlight>
              </a:rPr>
              <a:t> (</a:t>
            </a:r>
            <a:r>
              <a:rPr lang="en" sz="1400" dirty="0" err="1">
                <a:solidFill>
                  <a:srgbClr val="292929"/>
                </a:solidFill>
                <a:highlight>
                  <a:srgbClr val="FFFFFF"/>
                </a:highlight>
              </a:rPr>
              <a:t>theo</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minh</a:t>
            </a:r>
            <a:r>
              <a:rPr lang="en" sz="1400" dirty="0">
                <a:solidFill>
                  <a:srgbClr val="292929"/>
                </a:solidFill>
                <a:highlight>
                  <a:srgbClr val="FFFFFF"/>
                </a:highlight>
              </a:rPr>
              <a:t> </a:t>
            </a:r>
            <a:r>
              <a:rPr lang="en" sz="1400" dirty="0" err="1">
                <a:solidFill>
                  <a:srgbClr val="292929"/>
                </a:solidFill>
                <a:highlight>
                  <a:srgbClr val="FFFFFF"/>
                </a:highlight>
              </a:rPr>
              <a:t>họa</a:t>
            </a:r>
            <a:r>
              <a:rPr lang="en" sz="1400" dirty="0">
                <a:solidFill>
                  <a:srgbClr val="292929"/>
                </a:solidFill>
                <a:highlight>
                  <a:srgbClr val="FFFFFF"/>
                </a:highlight>
              </a:rPr>
              <a:t> </a:t>
            </a:r>
            <a:r>
              <a:rPr lang="en" sz="1400" dirty="0" err="1">
                <a:solidFill>
                  <a:srgbClr val="292929"/>
                </a:solidFill>
                <a:highlight>
                  <a:srgbClr val="FFFFFF"/>
                </a:highlight>
              </a:rPr>
              <a:t>là</a:t>
            </a:r>
            <a:r>
              <a:rPr lang="en" sz="1400" dirty="0">
                <a:solidFill>
                  <a:srgbClr val="292929"/>
                </a:solidFill>
                <a:highlight>
                  <a:srgbClr val="FFFFFF"/>
                </a:highlight>
              </a:rPr>
              <a:t> 3x3)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a:t>
            </a:r>
            <a:r>
              <a:rPr lang="en" sz="1400" dirty="0" err="1">
                <a:solidFill>
                  <a:srgbClr val="292929"/>
                </a:solidFill>
                <a:highlight>
                  <a:srgbClr val="FFFFFF"/>
                </a:highlight>
              </a:rPr>
              <a:t>lên</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theo</a:t>
            </a:r>
            <a:r>
              <a:rPr lang="en" sz="1400" dirty="0">
                <a:solidFill>
                  <a:srgbClr val="292929"/>
                </a:solidFill>
                <a:highlight>
                  <a:srgbClr val="FFFFFF"/>
                </a:highlight>
              </a:rPr>
              <a:t> </a:t>
            </a:r>
            <a:r>
              <a:rPr lang="en" sz="1400" dirty="0" err="1">
                <a:solidFill>
                  <a:srgbClr val="292929"/>
                </a:solidFill>
                <a:highlight>
                  <a:srgbClr val="FFFFFF"/>
                </a:highlight>
              </a:rPr>
              <a:t>quy</a:t>
            </a:r>
            <a:r>
              <a:rPr lang="en" sz="1400" dirty="0">
                <a:solidFill>
                  <a:srgbClr val="292929"/>
                </a:solidFill>
                <a:highlight>
                  <a:srgbClr val="FFFFFF"/>
                </a:highlight>
              </a:rPr>
              <a:t> </a:t>
            </a:r>
            <a:r>
              <a:rPr lang="en" sz="1400" dirty="0" err="1">
                <a:solidFill>
                  <a:srgbClr val="292929"/>
                </a:solidFill>
                <a:highlight>
                  <a:srgbClr val="FFFFFF"/>
                </a:highlight>
              </a:rPr>
              <a:t>tắc</a:t>
            </a:r>
            <a:r>
              <a:rPr lang="en" sz="1400" dirty="0">
                <a:solidFill>
                  <a:srgbClr val="292929"/>
                </a:solidFill>
                <a:highlight>
                  <a:srgbClr val="FFFFFF"/>
                </a:highlight>
              </a:rPr>
              <a:t> Sliding window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mô</a:t>
            </a:r>
            <a:r>
              <a:rPr lang="en" sz="1400" dirty="0">
                <a:solidFill>
                  <a:srgbClr val="292929"/>
                </a:solidFill>
                <a:highlight>
                  <a:srgbClr val="FFFFFF"/>
                </a:highlight>
              </a:rPr>
              <a:t> </a:t>
            </a:r>
            <a:r>
              <a:rPr lang="en" sz="1400" dirty="0" err="1">
                <a:solidFill>
                  <a:srgbClr val="292929"/>
                </a:solidFill>
                <a:highlight>
                  <a:srgbClr val="FFFFFF"/>
                </a:highlight>
              </a:rPr>
              <a:t>tả</a:t>
            </a:r>
            <a:r>
              <a:rPr lang="en" sz="1400" dirty="0">
                <a:solidFill>
                  <a:srgbClr val="292929"/>
                </a:solidFill>
                <a:highlight>
                  <a:srgbClr val="FFFFFF"/>
                </a:highlight>
              </a:rPr>
              <a:t> </a:t>
            </a:r>
            <a:r>
              <a:rPr lang="en" sz="1400" dirty="0" err="1">
                <a:solidFill>
                  <a:srgbClr val="292929"/>
                </a:solidFill>
                <a:highlight>
                  <a:srgbClr val="FFFFFF"/>
                </a:highlight>
              </a:rPr>
              <a:t>như</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vẽ</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Mỗi</a:t>
            </a:r>
            <a:r>
              <a:rPr lang="en" sz="1400" dirty="0">
                <a:solidFill>
                  <a:srgbClr val="292929"/>
                </a:solidFill>
                <a:highlight>
                  <a:srgbClr val="FFFFFF"/>
                </a:highlight>
              </a:rPr>
              <a:t> </a:t>
            </a:r>
            <a:r>
              <a:rPr lang="en" sz="1400" dirty="0" err="1">
                <a:solidFill>
                  <a:srgbClr val="292929"/>
                </a:solidFill>
                <a:highlight>
                  <a:srgbClr val="FFFFFF"/>
                </a:highlight>
              </a:rPr>
              <a:t>lần</a:t>
            </a:r>
            <a:r>
              <a:rPr lang="en" sz="1400" dirty="0">
                <a:solidFill>
                  <a:srgbClr val="292929"/>
                </a:solidFill>
                <a:highlight>
                  <a:srgbClr val="FFFFFF"/>
                </a:highlight>
              </a:rPr>
              <a:t>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nhân</a:t>
            </a:r>
            <a:r>
              <a:rPr lang="en" sz="1400" dirty="0">
                <a:solidFill>
                  <a:srgbClr val="292929"/>
                </a:solidFill>
                <a:highlight>
                  <a:srgbClr val="FFFFFF"/>
                </a:highlight>
              </a:rPr>
              <a:t> </a:t>
            </a:r>
            <a:r>
              <a:rPr lang="en" sz="1400" dirty="0" err="1">
                <a:solidFill>
                  <a:srgbClr val="292929"/>
                </a:solidFill>
                <a:highlight>
                  <a:srgbClr val="FFFFFF"/>
                </a:highlight>
              </a:rPr>
              <a:t>với</a:t>
            </a:r>
            <a:r>
              <a:rPr lang="en" sz="1400" dirty="0">
                <a:solidFill>
                  <a:srgbClr val="292929"/>
                </a:solidFill>
                <a:highlight>
                  <a:srgbClr val="FFFFFF"/>
                </a:highlight>
              </a:rPr>
              <a:t> </a:t>
            </a:r>
            <a:r>
              <a:rPr lang="en" sz="1400" dirty="0" err="1">
                <a:solidFill>
                  <a:srgbClr val="292929"/>
                </a:solidFill>
                <a:highlight>
                  <a:srgbClr val="FFFFFF"/>
                </a:highlight>
              </a:rPr>
              <a:t>từng</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nhỏ</a:t>
            </a:r>
            <a:r>
              <a:rPr lang="en" sz="1400" dirty="0">
                <a:solidFill>
                  <a:srgbClr val="292929"/>
                </a:solidFill>
                <a:highlight>
                  <a:srgbClr val="FFFFFF"/>
                </a:highlight>
              </a:rPr>
              <a:t> </a:t>
            </a:r>
            <a:r>
              <a:rPr lang="en" sz="1400" dirty="0" err="1">
                <a:solidFill>
                  <a:srgbClr val="292929"/>
                </a:solidFill>
                <a:highlight>
                  <a:srgbClr val="FFFFFF"/>
                </a:highlight>
              </a:rPr>
              <a:t>trong</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lớn</a:t>
            </a:r>
            <a:r>
              <a:rPr lang="en" sz="1400" dirty="0">
                <a:solidFill>
                  <a:srgbClr val="292929"/>
                </a:solidFill>
                <a:highlight>
                  <a:srgbClr val="FFFFFF"/>
                </a:highlight>
              </a:rPr>
              <a:t> </a:t>
            </a:r>
            <a:r>
              <a:rPr lang="en" sz="1400" dirty="0" err="1">
                <a:solidFill>
                  <a:srgbClr val="292929"/>
                </a:solidFill>
                <a:highlight>
                  <a:srgbClr val="FFFFFF"/>
                </a:highlight>
              </a:rPr>
              <a:t>và</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tổng</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giá</a:t>
            </a:r>
            <a:r>
              <a:rPr lang="en" sz="1400" dirty="0">
                <a:solidFill>
                  <a:srgbClr val="292929"/>
                </a:solidFill>
                <a:highlight>
                  <a:srgbClr val="FFFFFF"/>
                </a:highlight>
              </a:rPr>
              <a:t> </a:t>
            </a:r>
            <a:r>
              <a:rPr lang="en" sz="1400" dirty="0" err="1">
                <a:solidFill>
                  <a:srgbClr val="292929"/>
                </a:solidFill>
                <a:highlight>
                  <a:srgbClr val="FFFFFF"/>
                </a:highlight>
              </a:rPr>
              <a:t>trị</a:t>
            </a:r>
            <a:r>
              <a:rPr lang="en" sz="1400" dirty="0">
                <a:solidFill>
                  <a:srgbClr val="292929"/>
                </a:solidFill>
                <a:highlight>
                  <a:srgbClr val="FFFFFF"/>
                </a:highlight>
              </a:rPr>
              <a:t> </a:t>
            </a:r>
            <a:r>
              <a:rPr lang="en" sz="1400" dirty="0" err="1">
                <a:solidFill>
                  <a:srgbClr val="292929"/>
                </a:solidFill>
                <a:highlight>
                  <a:srgbClr val="FFFFFF"/>
                </a:highlight>
              </a:rPr>
              <a:t>trên</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kết</a:t>
            </a:r>
            <a:r>
              <a:rPr lang="en" sz="1400" dirty="0">
                <a:solidFill>
                  <a:srgbClr val="292929"/>
                </a:solidFill>
                <a:highlight>
                  <a:srgbClr val="FFFFFF"/>
                </a:highlight>
              </a:rPr>
              <a:t> </a:t>
            </a:r>
            <a:r>
              <a:rPr lang="en" sz="1400" dirty="0" err="1">
                <a:solidFill>
                  <a:srgbClr val="292929"/>
                </a:solidFill>
                <a:highlight>
                  <a:srgbClr val="FFFFFF"/>
                </a:highlight>
              </a:rPr>
              <a:t>quả</a:t>
            </a:r>
            <a:r>
              <a:rPr lang="en" sz="1400" dirty="0">
                <a:solidFill>
                  <a:srgbClr val="292929"/>
                </a:solidFill>
                <a:highlight>
                  <a:srgbClr val="FFFFFF"/>
                </a:highlight>
              </a:rPr>
              <a:t>. </a:t>
            </a:r>
            <a:r>
              <a:rPr lang="en" sz="1400" dirty="0" err="1">
                <a:solidFill>
                  <a:srgbClr val="292929"/>
                </a:solidFill>
                <a:highlight>
                  <a:srgbClr val="FFFFFF"/>
                </a:highlight>
              </a:rPr>
              <a:t>Giá</a:t>
            </a:r>
            <a:r>
              <a:rPr lang="en" sz="1400" dirty="0">
                <a:solidFill>
                  <a:srgbClr val="292929"/>
                </a:solidFill>
                <a:highlight>
                  <a:srgbClr val="FFFFFF"/>
                </a:highlight>
              </a:rPr>
              <a:t> </a:t>
            </a:r>
            <a:r>
              <a:rPr lang="en" sz="1400" dirty="0" err="1">
                <a:solidFill>
                  <a:srgbClr val="292929"/>
                </a:solidFill>
                <a:highlight>
                  <a:srgbClr val="FFFFFF"/>
                </a:highlight>
              </a:rPr>
              <a:t>trị</a:t>
            </a:r>
            <a:r>
              <a:rPr lang="en" sz="1400" dirty="0">
                <a:solidFill>
                  <a:srgbClr val="292929"/>
                </a:solidFill>
                <a:highlight>
                  <a:srgbClr val="FFFFFF"/>
                </a:highlight>
              </a:rPr>
              <a:t> </a:t>
            </a:r>
            <a:r>
              <a:rPr lang="en" sz="1400" dirty="0" err="1">
                <a:solidFill>
                  <a:srgbClr val="292929"/>
                </a:solidFill>
                <a:highlight>
                  <a:srgbClr val="FFFFFF"/>
                </a:highlight>
              </a:rPr>
              <a:t>này</a:t>
            </a:r>
            <a:r>
              <a:rPr lang="en" sz="1400" dirty="0">
                <a:solidFill>
                  <a:srgbClr val="292929"/>
                </a:solidFill>
                <a:highlight>
                  <a:srgbClr val="FFFFFF"/>
                </a:highlight>
              </a:rPr>
              <a:t> </a:t>
            </a:r>
            <a:r>
              <a:rPr lang="en" sz="1400" dirty="0" err="1">
                <a:solidFill>
                  <a:srgbClr val="292929"/>
                </a:solidFill>
                <a:highlight>
                  <a:srgbClr val="FFFFFF"/>
                </a:highlight>
              </a:rPr>
              <a:t>thể</a:t>
            </a:r>
            <a:r>
              <a:rPr lang="en" sz="1400" dirty="0">
                <a:solidFill>
                  <a:srgbClr val="292929"/>
                </a:solidFill>
                <a:highlight>
                  <a:srgbClr val="FFFFFF"/>
                </a:highlight>
              </a:rPr>
              <a:t> </a:t>
            </a:r>
            <a:r>
              <a:rPr lang="en" sz="1400" dirty="0" err="1">
                <a:solidFill>
                  <a:srgbClr val="292929"/>
                </a:solidFill>
                <a:highlight>
                  <a:srgbClr val="FFFFFF"/>
                </a:highlight>
              </a:rPr>
              <a:t>hiện</a:t>
            </a:r>
            <a:r>
              <a:rPr lang="en" sz="1400" dirty="0">
                <a:solidFill>
                  <a:srgbClr val="292929"/>
                </a:solidFill>
                <a:highlight>
                  <a:srgbClr val="FFFFFF"/>
                </a:highlight>
              </a:rPr>
              <a:t> </a:t>
            </a:r>
            <a:r>
              <a:rPr lang="en" sz="1400" dirty="0" err="1">
                <a:solidFill>
                  <a:srgbClr val="292929"/>
                </a:solidFill>
                <a:highlight>
                  <a:srgbClr val="FFFFFF"/>
                </a:highlight>
              </a:rPr>
              <a:t>độ</a:t>
            </a:r>
            <a:r>
              <a:rPr lang="en" sz="1400" dirty="0">
                <a:solidFill>
                  <a:srgbClr val="292929"/>
                </a:solidFill>
                <a:highlight>
                  <a:srgbClr val="FFFFFF"/>
                </a:highlight>
              </a:rPr>
              <a:t> </a:t>
            </a:r>
            <a:r>
              <a:rPr lang="en" sz="1400" dirty="0" err="1">
                <a:solidFill>
                  <a:srgbClr val="292929"/>
                </a:solidFill>
                <a:highlight>
                  <a:srgbClr val="FFFFFF"/>
                </a:highlight>
              </a:rPr>
              <a:t>khớp</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trên</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với</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vật</a:t>
            </a:r>
            <a:r>
              <a:rPr lang="en" sz="1400" dirty="0">
                <a:solidFill>
                  <a:srgbClr val="292929"/>
                </a:solidFill>
                <a:highlight>
                  <a:srgbClr val="FFFFFF"/>
                </a:highlight>
              </a:rPr>
              <a:t> </a:t>
            </a:r>
            <a:r>
              <a:rPr lang="en" sz="1400" dirty="0" err="1">
                <a:solidFill>
                  <a:srgbClr val="292929"/>
                </a:solidFill>
                <a:highlight>
                  <a:srgbClr val="FFFFFF"/>
                </a:highlight>
              </a:rPr>
              <a:t>thể</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kết</a:t>
            </a:r>
            <a:r>
              <a:rPr lang="en" sz="1400" dirty="0">
                <a:solidFill>
                  <a:srgbClr val="292929"/>
                </a:solidFill>
                <a:highlight>
                  <a:srgbClr val="FFFFFF"/>
                </a:highlight>
              </a:rPr>
              <a:t> </a:t>
            </a:r>
            <a:r>
              <a:rPr lang="en" sz="1400" dirty="0" err="1">
                <a:solidFill>
                  <a:srgbClr val="292929"/>
                </a:solidFill>
                <a:highlight>
                  <a:srgbClr val="FFFFFF"/>
                </a:highlight>
              </a:rPr>
              <a:t>quả</a:t>
            </a:r>
            <a:r>
              <a:rPr lang="en" sz="1400" dirty="0">
                <a:solidFill>
                  <a:srgbClr val="292929"/>
                </a:solidFill>
                <a:highlight>
                  <a:srgbClr val="FFFFFF"/>
                </a:highlight>
              </a:rPr>
              <a:t> </a:t>
            </a:r>
            <a:r>
              <a:rPr lang="en" sz="1400" dirty="0" err="1">
                <a:solidFill>
                  <a:srgbClr val="292929"/>
                </a:solidFill>
                <a:highlight>
                  <a:srgbClr val="FFFFFF"/>
                </a:highlight>
              </a:rPr>
              <a:t>này</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cấu</a:t>
            </a:r>
            <a:r>
              <a:rPr lang="en" sz="1400" dirty="0">
                <a:solidFill>
                  <a:srgbClr val="292929"/>
                </a:solidFill>
                <a:highlight>
                  <a:srgbClr val="FFFFFF"/>
                </a:highlight>
              </a:rPr>
              <a:t> </a:t>
            </a:r>
            <a:r>
              <a:rPr lang="en" sz="1400" dirty="0" err="1">
                <a:solidFill>
                  <a:srgbClr val="292929"/>
                </a:solidFill>
                <a:highlight>
                  <a:srgbClr val="FFFFFF"/>
                </a:highlight>
              </a:rPr>
              <a:t>tạo</a:t>
            </a:r>
            <a:r>
              <a:rPr lang="en" sz="1400" dirty="0">
                <a:solidFill>
                  <a:srgbClr val="292929"/>
                </a:solidFill>
                <a:highlight>
                  <a:srgbClr val="FFFFFF"/>
                </a:highlight>
              </a:rPr>
              <a:t> </a:t>
            </a:r>
            <a:r>
              <a:rPr lang="en" sz="1400" dirty="0" err="1">
                <a:solidFill>
                  <a:srgbClr val="292929"/>
                </a:solidFill>
                <a:highlight>
                  <a:srgbClr val="FFFFFF"/>
                </a:highlight>
              </a:rPr>
              <a:t>thành</a:t>
            </a:r>
            <a:r>
              <a:rPr lang="en" sz="1400" dirty="0">
                <a:solidFill>
                  <a:srgbClr val="292929"/>
                </a:solidFill>
                <a:highlight>
                  <a:srgbClr val="FFFFFF"/>
                </a:highlight>
              </a:rPr>
              <a:t> </a:t>
            </a:r>
            <a:r>
              <a:rPr lang="en" sz="1400" dirty="0" err="1">
                <a:solidFill>
                  <a:srgbClr val="292929"/>
                </a:solidFill>
                <a:highlight>
                  <a:srgbClr val="FFFFFF"/>
                </a:highlight>
              </a:rPr>
              <a:t>một</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mới</a:t>
            </a:r>
            <a:r>
              <a:rPr lang="en" sz="1400" dirty="0">
                <a:solidFill>
                  <a:srgbClr val="292929"/>
                </a:solidFill>
                <a:highlight>
                  <a:srgbClr val="FFFFFF"/>
                </a:highlight>
              </a:rPr>
              <a:t> </a:t>
            </a:r>
            <a:r>
              <a:rPr lang="en" sz="1400" dirty="0" err="1">
                <a:solidFill>
                  <a:srgbClr val="292929"/>
                </a:solidFill>
                <a:highlight>
                  <a:srgbClr val="FFFFFF"/>
                </a:highlight>
              </a:rPr>
              <a:t>gọi</a:t>
            </a:r>
            <a:r>
              <a:rPr lang="en" sz="1400" dirty="0">
                <a:solidFill>
                  <a:srgbClr val="292929"/>
                </a:solidFill>
                <a:highlight>
                  <a:srgbClr val="FFFFFF"/>
                </a:highlight>
              </a:rPr>
              <a:t> </a:t>
            </a:r>
            <a:r>
              <a:rPr lang="en" sz="1400" dirty="0" err="1">
                <a:solidFill>
                  <a:srgbClr val="292929"/>
                </a:solidFill>
                <a:highlight>
                  <a:srgbClr val="FFFFFF"/>
                </a:highlight>
              </a:rPr>
              <a:t>là</a:t>
            </a:r>
            <a:r>
              <a:rPr lang="en" sz="1400" dirty="0">
                <a:solidFill>
                  <a:srgbClr val="292929"/>
                </a:solidFill>
                <a:highlight>
                  <a:srgbClr val="FFFFFF"/>
                </a:highlight>
              </a:rPr>
              <a:t> feature map (</a:t>
            </a:r>
            <a:r>
              <a:rPr lang="en" sz="1400" dirty="0" err="1">
                <a:solidFill>
                  <a:srgbClr val="292929"/>
                </a:solidFill>
                <a:highlight>
                  <a:srgbClr val="FFFFFF"/>
                </a:highlight>
              </a:rPr>
              <a:t>chứa</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tính</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a:solidFill>
                  <a:srgbClr val="292929"/>
                </a:solidFill>
                <a:highlight>
                  <a:srgbClr val="FFFFFF"/>
                </a:highlight>
              </a:rPr>
              <a:t>Sau </a:t>
            </a:r>
            <a:r>
              <a:rPr lang="en" sz="1400" dirty="0" err="1">
                <a:solidFill>
                  <a:srgbClr val="292929"/>
                </a:solidFill>
                <a:highlight>
                  <a:srgbClr val="FFFFFF"/>
                </a:highlight>
              </a:rPr>
              <a:t>khi</a:t>
            </a:r>
            <a:r>
              <a:rPr lang="en" sz="1400" dirty="0">
                <a:solidFill>
                  <a:srgbClr val="292929"/>
                </a:solidFill>
                <a:highlight>
                  <a:srgbClr val="FFFFFF"/>
                </a:highlight>
              </a:rPr>
              <a:t>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ta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tập</a:t>
            </a:r>
            <a:r>
              <a:rPr lang="en" sz="1400" dirty="0">
                <a:solidFill>
                  <a:srgbClr val="292929"/>
                </a:solidFill>
                <a:highlight>
                  <a:srgbClr val="FFFFFF"/>
                </a:highlight>
              </a:rPr>
              <a:t> </a:t>
            </a:r>
            <a:r>
              <a:rPr lang="en" sz="1400" dirty="0" err="1">
                <a:solidFill>
                  <a:srgbClr val="292929"/>
                </a:solidFill>
                <a:highlight>
                  <a:srgbClr val="FFFFFF"/>
                </a:highlight>
              </a:rPr>
              <a:t>hợp</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feature map.</a:t>
            </a:r>
            <a:endParaRPr sz="1400" dirty="0">
              <a:solidFill>
                <a:srgbClr val="292929"/>
              </a:solidFill>
              <a:highlight>
                <a:srgbClr val="FFFFFF"/>
              </a:highlight>
            </a:endParaRPr>
          </a:p>
          <a:p>
            <a:pPr marL="0" lvl="0" indent="0" algn="l" rtl="0">
              <a:spcBef>
                <a:spcPts val="0"/>
              </a:spcBef>
              <a:spcAft>
                <a:spcPts val="0"/>
              </a:spcAft>
              <a:buNone/>
            </a:pPr>
            <a:endParaRPr sz="1400" dirty="0">
              <a:solidFill>
                <a:srgbClr val="292929"/>
              </a:solidFill>
              <a:highlight>
                <a:srgbClr val="FFFFFF"/>
              </a:highlight>
            </a:endParaRPr>
          </a:p>
        </p:txBody>
      </p:sp>
    </p:spTree>
    <p:extLst>
      <p:ext uri="{BB962C8B-B14F-4D97-AF65-F5344CB8AC3E}">
        <p14:creationId xmlns:p14="http://schemas.microsoft.com/office/powerpoint/2010/main" val="1183599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5"/>
        <p:cNvGrpSpPr/>
        <p:nvPr/>
      </p:nvGrpSpPr>
      <p:grpSpPr>
        <a:xfrm>
          <a:off x="0" y="0"/>
          <a:ext cx="0" cy="0"/>
          <a:chOff x="0" y="0"/>
          <a:chExt cx="0" cy="0"/>
        </a:xfrm>
      </p:grpSpPr>
      <p:sp>
        <p:nvSpPr>
          <p:cNvPr id="1286" name="Google Shape;1286;gd2de466334_1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 name="Google Shape;1287;gd2de466334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292929"/>
                </a:solidFill>
                <a:highlight>
                  <a:srgbClr val="FFFFFF"/>
                </a:highlight>
              </a:rPr>
              <a:t>Sau </a:t>
            </a:r>
            <a:r>
              <a:rPr lang="en" sz="1400" dirty="0" err="1">
                <a:solidFill>
                  <a:srgbClr val="292929"/>
                </a:solidFill>
                <a:highlight>
                  <a:srgbClr val="FFFFFF"/>
                </a:highlight>
              </a:rPr>
              <a:t>khi</a:t>
            </a:r>
            <a:r>
              <a:rPr lang="en" sz="1400" dirty="0">
                <a:solidFill>
                  <a:srgbClr val="292929"/>
                </a:solidFill>
                <a:highlight>
                  <a:srgbClr val="FFFFFF"/>
                </a:highlight>
              </a:rPr>
              <a:t>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ta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tập</a:t>
            </a:r>
            <a:r>
              <a:rPr lang="en" sz="1400" dirty="0">
                <a:solidFill>
                  <a:srgbClr val="292929"/>
                </a:solidFill>
                <a:highlight>
                  <a:srgbClr val="FFFFFF"/>
                </a:highlight>
              </a:rPr>
              <a:t> </a:t>
            </a:r>
            <a:r>
              <a:rPr lang="en" sz="1400" dirty="0" err="1">
                <a:solidFill>
                  <a:srgbClr val="292929"/>
                </a:solidFill>
                <a:highlight>
                  <a:srgbClr val="FFFFFF"/>
                </a:highlight>
              </a:rPr>
              <a:t>hợp</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feature map.</a:t>
            </a:r>
            <a:endParaRPr sz="1400" dirty="0">
              <a:solidFill>
                <a:srgbClr val="292929"/>
              </a:solidFill>
              <a:highlight>
                <a:srgbClr val="FFFFFF"/>
              </a:highlight>
            </a:endParaRPr>
          </a:p>
          <a:p>
            <a:pPr marL="0" lvl="0" indent="0" algn="l" rtl="0">
              <a:spcBef>
                <a:spcPts val="0"/>
              </a:spcBef>
              <a:spcAft>
                <a:spcPts val="0"/>
              </a:spcAft>
              <a:buNone/>
            </a:pPr>
            <a:r>
              <a:rPr lang="en" sz="1400" dirty="0" err="1">
                <a:solidFill>
                  <a:srgbClr val="292929"/>
                </a:solidFill>
                <a:highlight>
                  <a:srgbClr val="FFFFFF"/>
                </a:highlight>
              </a:rPr>
              <a:t>Và</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tục</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đi</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lại</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convolution layer.</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a:solidFill>
                  <a:srgbClr val="292929"/>
                </a:solidFill>
                <a:highlight>
                  <a:srgbClr val="FFFFFF"/>
                </a:highlight>
              </a:rPr>
              <a:t>Layer </a:t>
            </a:r>
            <a:r>
              <a:rPr lang="en" sz="1400" dirty="0" err="1">
                <a:solidFill>
                  <a:srgbClr val="292929"/>
                </a:solidFill>
                <a:highlight>
                  <a:srgbClr val="FFFFFF"/>
                </a:highlight>
              </a:rPr>
              <a:t>đầu</a:t>
            </a:r>
            <a:r>
              <a:rPr lang="en" sz="1400" dirty="0">
                <a:solidFill>
                  <a:srgbClr val="292929"/>
                </a:solidFill>
                <a:highlight>
                  <a:srgbClr val="FFFFFF"/>
                </a:highlight>
              </a:rPr>
              <a:t> </a:t>
            </a:r>
            <a:r>
              <a:rPr lang="en" sz="1400" dirty="0" err="1">
                <a:solidFill>
                  <a:srgbClr val="292929"/>
                </a:solidFill>
                <a:highlight>
                  <a:srgbClr val="FFFFFF"/>
                </a:highlight>
              </a:rPr>
              <a:t>tiên</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gốc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 </a:t>
            </a:r>
            <a:r>
              <a:rPr lang="en" sz="1400" dirty="0" err="1">
                <a:solidFill>
                  <a:srgbClr val="292929"/>
                </a:solidFill>
                <a:highlight>
                  <a:srgbClr val="FFFFFF"/>
                </a:highlight>
              </a:rPr>
              <a:t>như</a:t>
            </a:r>
            <a:r>
              <a:rPr lang="en" sz="1400" dirty="0">
                <a:solidFill>
                  <a:srgbClr val="292929"/>
                </a:solidFill>
                <a:highlight>
                  <a:srgbClr val="FFFFFF"/>
                </a:highlight>
              </a:rPr>
              <a:t> </a:t>
            </a:r>
            <a:r>
              <a:rPr lang="en" sz="1400" dirty="0" err="1">
                <a:solidFill>
                  <a:srgbClr val="292929"/>
                </a:solidFill>
                <a:highlight>
                  <a:srgbClr val="FFFFFF"/>
                </a:highlight>
              </a:rPr>
              <a:t>đường</a:t>
            </a:r>
            <a:r>
              <a:rPr lang="en" sz="1400" dirty="0">
                <a:solidFill>
                  <a:srgbClr val="292929"/>
                </a:solidFill>
                <a:highlight>
                  <a:srgbClr val="FFFFFF"/>
                </a:highlight>
              </a:rPr>
              <a:t> </a:t>
            </a:r>
            <a:r>
              <a:rPr lang="en" sz="1400" dirty="0" err="1">
                <a:solidFill>
                  <a:srgbClr val="292929"/>
                </a:solidFill>
                <a:highlight>
                  <a:srgbClr val="FFFFFF"/>
                </a:highlight>
              </a:rPr>
              <a:t>nét</a:t>
            </a:r>
            <a:r>
              <a:rPr lang="en" sz="1400" dirty="0">
                <a:solidFill>
                  <a:srgbClr val="292929"/>
                </a:solidFill>
                <a:highlight>
                  <a:srgbClr val="FFFFFF"/>
                </a:highlight>
              </a:rPr>
              <a:t> </a:t>
            </a:r>
            <a:r>
              <a:rPr lang="en" sz="1400" dirty="0" err="1">
                <a:solidFill>
                  <a:srgbClr val="292929"/>
                </a:solidFill>
                <a:highlight>
                  <a:srgbClr val="FFFFFF"/>
                </a:highlight>
              </a:rPr>
              <a:t>thô</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vết</a:t>
            </a:r>
            <a:r>
              <a:rPr lang="en" sz="1400" dirty="0">
                <a:solidFill>
                  <a:srgbClr val="292929"/>
                </a:solidFill>
                <a:highlight>
                  <a:srgbClr val="FFFFFF"/>
                </a:highlight>
              </a:rPr>
              <a:t> </a:t>
            </a:r>
            <a:r>
              <a:rPr lang="en" sz="1400" dirty="0" err="1">
                <a:solidFill>
                  <a:srgbClr val="292929"/>
                </a:solidFill>
                <a:highlight>
                  <a:srgbClr val="FFFFFF"/>
                </a:highlight>
              </a:rPr>
              <a:t>nứt</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Các</a:t>
            </a:r>
            <a:r>
              <a:rPr lang="en" sz="1400" dirty="0">
                <a:solidFill>
                  <a:srgbClr val="292929"/>
                </a:solidFill>
                <a:highlight>
                  <a:srgbClr val="FFFFFF"/>
                </a:highlight>
              </a:rPr>
              <a:t> layer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theo</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lấy</a:t>
            </a:r>
            <a:r>
              <a:rPr lang="en" sz="1400" dirty="0">
                <a:solidFill>
                  <a:srgbClr val="292929"/>
                </a:solidFill>
                <a:highlight>
                  <a:srgbClr val="FFFFFF"/>
                </a:highlight>
              </a:rPr>
              <a:t> feature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layer </a:t>
            </a:r>
            <a:r>
              <a:rPr lang="en" sz="1400" dirty="0" err="1">
                <a:solidFill>
                  <a:srgbClr val="292929"/>
                </a:solidFill>
                <a:highlight>
                  <a:srgbClr val="FFFFFF"/>
                </a:highlight>
              </a:rPr>
              <a:t>trước</a:t>
            </a:r>
            <a:r>
              <a:rPr lang="en" sz="1400" dirty="0">
                <a:solidFill>
                  <a:srgbClr val="292929"/>
                </a:solidFill>
                <a:highlight>
                  <a:srgbClr val="FFFFFF"/>
                </a:highlight>
              </a:rPr>
              <a:t> </a:t>
            </a:r>
            <a:r>
              <a:rPr lang="en" sz="1400" dirty="0" err="1">
                <a:solidFill>
                  <a:srgbClr val="292929"/>
                </a:solidFill>
                <a:highlight>
                  <a:srgbClr val="FFFFFF"/>
                </a:highlight>
              </a:rPr>
              <a:t>đó</a:t>
            </a:r>
            <a:r>
              <a:rPr lang="en" sz="1400" dirty="0">
                <a:solidFill>
                  <a:srgbClr val="292929"/>
                </a:solidFill>
                <a:highlight>
                  <a:srgbClr val="FFFFFF"/>
                </a:highlight>
              </a:rPr>
              <a:t> </a:t>
            </a:r>
            <a:r>
              <a:rPr lang="en" sz="1400" dirty="0" err="1">
                <a:solidFill>
                  <a:srgbClr val="292929"/>
                </a:solidFill>
                <a:highlight>
                  <a:srgbClr val="FFFFFF"/>
                </a:highlight>
              </a:rPr>
              <a:t>làm</a:t>
            </a:r>
            <a:r>
              <a:rPr lang="en" sz="1400" dirty="0">
                <a:solidFill>
                  <a:srgbClr val="292929"/>
                </a:solidFill>
                <a:highlight>
                  <a:srgbClr val="FFFFFF"/>
                </a:highlight>
              </a:rPr>
              <a:t> input, </a:t>
            </a:r>
            <a:r>
              <a:rPr lang="en" sz="1400" dirty="0" err="1">
                <a:solidFill>
                  <a:srgbClr val="292929"/>
                </a:solidFill>
                <a:highlight>
                  <a:srgbClr val="FFFFFF"/>
                </a:highlight>
              </a:rPr>
              <a:t>cho</a:t>
            </a:r>
            <a:r>
              <a:rPr lang="en" sz="1400" dirty="0">
                <a:solidFill>
                  <a:srgbClr val="292929"/>
                </a:solidFill>
                <a:highlight>
                  <a:srgbClr val="FFFFFF"/>
                </a:highlight>
              </a:rPr>
              <a:t> </a:t>
            </a:r>
            <a:r>
              <a:rPr lang="en" sz="1400" dirty="0" err="1">
                <a:solidFill>
                  <a:srgbClr val="292929"/>
                </a:solidFill>
                <a:highlight>
                  <a:srgbClr val="FFFFFF"/>
                </a:highlight>
              </a:rPr>
              <a:t>phép</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ra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chi </a:t>
            </a:r>
            <a:r>
              <a:rPr lang="en" sz="1400" dirty="0" err="1">
                <a:solidFill>
                  <a:srgbClr val="292929"/>
                </a:solidFill>
                <a:highlight>
                  <a:srgbClr val="FFFFFF"/>
                </a:highlight>
              </a:rPr>
              <a:t>tiết</a:t>
            </a:r>
            <a:r>
              <a:rPr lang="en" sz="1400" dirty="0">
                <a:solidFill>
                  <a:srgbClr val="292929"/>
                </a:solidFill>
                <a:highlight>
                  <a:srgbClr val="FFFFFF"/>
                </a:highlight>
              </a:rPr>
              <a:t> </a:t>
            </a:r>
            <a:r>
              <a:rPr lang="en" sz="1400" dirty="0" err="1">
                <a:solidFill>
                  <a:srgbClr val="292929"/>
                </a:solidFill>
                <a:highlight>
                  <a:srgbClr val="FFFFFF"/>
                </a:highlight>
              </a:rPr>
              <a:t>tạo</a:t>
            </a:r>
            <a:r>
              <a:rPr lang="en" sz="1400" dirty="0">
                <a:solidFill>
                  <a:srgbClr val="292929"/>
                </a:solidFill>
                <a:highlight>
                  <a:srgbClr val="FFFFFF"/>
                </a:highlight>
              </a:rPr>
              <a:t> </a:t>
            </a:r>
            <a:r>
              <a:rPr lang="en" sz="1400" dirty="0" err="1">
                <a:solidFill>
                  <a:srgbClr val="292929"/>
                </a:solidFill>
                <a:highlight>
                  <a:srgbClr val="FFFFFF"/>
                </a:highlight>
              </a:rPr>
              <a:t>nên</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a:t>
            </a:r>
            <a:endParaRPr sz="1400" dirty="0">
              <a:solidFill>
                <a:srgbClr val="292929"/>
              </a:solidFill>
              <a:highlight>
                <a:srgbClr val="FFFFFF"/>
              </a:highlight>
            </a:endParaRPr>
          </a:p>
        </p:txBody>
      </p:sp>
    </p:spTree>
    <p:extLst>
      <p:ext uri="{BB962C8B-B14F-4D97-AF65-F5344CB8AC3E}">
        <p14:creationId xmlns:p14="http://schemas.microsoft.com/office/powerpoint/2010/main" val="39662987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3"/>
        <p:cNvGrpSpPr/>
        <p:nvPr/>
      </p:nvGrpSpPr>
      <p:grpSpPr>
        <a:xfrm>
          <a:off x="0" y="0"/>
          <a:ext cx="0" cy="0"/>
          <a:chOff x="0" y="0"/>
          <a:chExt cx="0" cy="0"/>
        </a:xfrm>
      </p:grpSpPr>
      <p:sp>
        <p:nvSpPr>
          <p:cNvPr id="1444" name="Google Shape;1444;gd2de466334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5" name="Google Shape;1445;gd2de466334_1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solidFill>
                  <a:srgbClr val="292929"/>
                </a:solidFill>
                <a:highlight>
                  <a:srgbClr val="FFFFFF"/>
                </a:highlight>
              </a:rPr>
              <a:t>Sau khi áp dụng nhiều ma trận lọc, ta sẽ thu được tập hợp các feature map.</a:t>
            </a:r>
            <a:endParaRPr sz="1400">
              <a:solidFill>
                <a:srgbClr val="292929"/>
              </a:solidFill>
              <a:highlight>
                <a:srgbClr val="FFFFFF"/>
              </a:highlight>
            </a:endParaRPr>
          </a:p>
          <a:p>
            <a:pPr marL="0" lvl="0" indent="0" algn="l" rtl="0">
              <a:spcBef>
                <a:spcPts val="0"/>
              </a:spcBef>
              <a:spcAft>
                <a:spcPts val="0"/>
              </a:spcAft>
              <a:buNone/>
            </a:pPr>
            <a:r>
              <a:rPr lang="en" sz="1400">
                <a:solidFill>
                  <a:srgbClr val="292929"/>
                </a:solidFill>
                <a:highlight>
                  <a:srgbClr val="FFFFFF"/>
                </a:highlight>
              </a:rPr>
              <a:t>Và sẽ tiếp tục lặp đi lặp lại nhiều convolution layer.</a:t>
            </a:r>
            <a:endParaRPr sz="140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a:solidFill>
                  <a:srgbClr val="292929"/>
                </a:solidFill>
                <a:highlight>
                  <a:srgbClr val="FFFFFF"/>
                </a:highlight>
              </a:rPr>
              <a:t>Layer đầu tiên trích xuất từ hình ảnh gốc đặc điểm cơ bản như đường nét thô của vết nứt.</a:t>
            </a:r>
            <a:endParaRPr sz="140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a:solidFill>
                  <a:srgbClr val="292929"/>
                </a:solidFill>
                <a:highlight>
                  <a:srgbClr val="FFFFFF"/>
                </a:highlight>
              </a:rPr>
              <a:t>Các layer tiếp theo sẽ lấy feature thu được từ layer trước đó làm input, cho phép trích xuất ra các đặc điểm chi tiết tạo nên các đặc điểm cơ bản.</a:t>
            </a:r>
            <a:endParaRPr sz="1400">
              <a:solidFill>
                <a:srgbClr val="292929"/>
              </a:solidFill>
              <a:highlight>
                <a:srgbClr val="FFFFFF"/>
              </a:highlight>
            </a:endParaRPr>
          </a:p>
        </p:txBody>
      </p:sp>
    </p:spTree>
    <p:extLst>
      <p:ext uri="{BB962C8B-B14F-4D97-AF65-F5344CB8AC3E}">
        <p14:creationId xmlns:p14="http://schemas.microsoft.com/office/powerpoint/2010/main" val="19633715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d2de466334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d2de466334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292929"/>
                </a:solidFill>
                <a:highlight>
                  <a:srgbClr val="FFFFFF"/>
                </a:highlight>
              </a:rPr>
              <a:t>Sau </a:t>
            </a:r>
            <a:r>
              <a:rPr lang="en" sz="1400" dirty="0" err="1">
                <a:solidFill>
                  <a:srgbClr val="292929"/>
                </a:solidFill>
                <a:highlight>
                  <a:srgbClr val="FFFFFF"/>
                </a:highlight>
              </a:rPr>
              <a:t>khi</a:t>
            </a:r>
            <a:r>
              <a:rPr lang="en" sz="1400" dirty="0">
                <a:solidFill>
                  <a:srgbClr val="292929"/>
                </a:solidFill>
                <a:highlight>
                  <a:srgbClr val="FFFFFF"/>
                </a:highlight>
              </a:rPr>
              <a:t>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ta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tập</a:t>
            </a:r>
            <a:r>
              <a:rPr lang="en" sz="1400" dirty="0">
                <a:solidFill>
                  <a:srgbClr val="292929"/>
                </a:solidFill>
                <a:highlight>
                  <a:srgbClr val="FFFFFF"/>
                </a:highlight>
              </a:rPr>
              <a:t> </a:t>
            </a:r>
            <a:r>
              <a:rPr lang="en" sz="1400" dirty="0" err="1">
                <a:solidFill>
                  <a:srgbClr val="292929"/>
                </a:solidFill>
                <a:highlight>
                  <a:srgbClr val="FFFFFF"/>
                </a:highlight>
              </a:rPr>
              <a:t>hợp</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feature map.</a:t>
            </a:r>
            <a:endParaRPr sz="1400" dirty="0">
              <a:solidFill>
                <a:srgbClr val="292929"/>
              </a:solidFill>
              <a:highlight>
                <a:srgbClr val="FFFFFF"/>
              </a:highlight>
            </a:endParaRPr>
          </a:p>
          <a:p>
            <a:pPr marL="0" lvl="0" indent="0" algn="l" rtl="0">
              <a:spcBef>
                <a:spcPts val="0"/>
              </a:spcBef>
              <a:spcAft>
                <a:spcPts val="0"/>
              </a:spcAft>
              <a:buNone/>
            </a:pPr>
            <a:r>
              <a:rPr lang="en" sz="1400" dirty="0" err="1">
                <a:solidFill>
                  <a:srgbClr val="292929"/>
                </a:solidFill>
                <a:highlight>
                  <a:srgbClr val="FFFFFF"/>
                </a:highlight>
              </a:rPr>
              <a:t>Và</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tục</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đi</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lại</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convolution layer.</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a:solidFill>
                  <a:srgbClr val="292929"/>
                </a:solidFill>
                <a:highlight>
                  <a:srgbClr val="FFFFFF"/>
                </a:highlight>
              </a:rPr>
              <a:t>Layer </a:t>
            </a:r>
            <a:r>
              <a:rPr lang="en" sz="1400" dirty="0" err="1">
                <a:solidFill>
                  <a:srgbClr val="292929"/>
                </a:solidFill>
                <a:highlight>
                  <a:srgbClr val="FFFFFF"/>
                </a:highlight>
              </a:rPr>
              <a:t>đầu</a:t>
            </a:r>
            <a:r>
              <a:rPr lang="en" sz="1400" dirty="0">
                <a:solidFill>
                  <a:srgbClr val="292929"/>
                </a:solidFill>
                <a:highlight>
                  <a:srgbClr val="FFFFFF"/>
                </a:highlight>
              </a:rPr>
              <a:t> </a:t>
            </a:r>
            <a:r>
              <a:rPr lang="en" sz="1400" dirty="0" err="1">
                <a:solidFill>
                  <a:srgbClr val="292929"/>
                </a:solidFill>
                <a:highlight>
                  <a:srgbClr val="FFFFFF"/>
                </a:highlight>
              </a:rPr>
              <a:t>tiên</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gốc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 </a:t>
            </a:r>
            <a:r>
              <a:rPr lang="en" sz="1400" dirty="0" err="1">
                <a:solidFill>
                  <a:srgbClr val="292929"/>
                </a:solidFill>
                <a:highlight>
                  <a:srgbClr val="FFFFFF"/>
                </a:highlight>
              </a:rPr>
              <a:t>như</a:t>
            </a:r>
            <a:r>
              <a:rPr lang="en" sz="1400" dirty="0">
                <a:solidFill>
                  <a:srgbClr val="292929"/>
                </a:solidFill>
                <a:highlight>
                  <a:srgbClr val="FFFFFF"/>
                </a:highlight>
              </a:rPr>
              <a:t> </a:t>
            </a:r>
            <a:r>
              <a:rPr lang="en" sz="1400" dirty="0" err="1">
                <a:solidFill>
                  <a:srgbClr val="292929"/>
                </a:solidFill>
                <a:highlight>
                  <a:srgbClr val="FFFFFF"/>
                </a:highlight>
              </a:rPr>
              <a:t>đường</a:t>
            </a:r>
            <a:r>
              <a:rPr lang="en" sz="1400" dirty="0">
                <a:solidFill>
                  <a:srgbClr val="292929"/>
                </a:solidFill>
                <a:highlight>
                  <a:srgbClr val="FFFFFF"/>
                </a:highlight>
              </a:rPr>
              <a:t> </a:t>
            </a:r>
            <a:r>
              <a:rPr lang="en" sz="1400" dirty="0" err="1">
                <a:solidFill>
                  <a:srgbClr val="292929"/>
                </a:solidFill>
                <a:highlight>
                  <a:srgbClr val="FFFFFF"/>
                </a:highlight>
              </a:rPr>
              <a:t>nét</a:t>
            </a:r>
            <a:r>
              <a:rPr lang="en" sz="1400" dirty="0">
                <a:solidFill>
                  <a:srgbClr val="292929"/>
                </a:solidFill>
                <a:highlight>
                  <a:srgbClr val="FFFFFF"/>
                </a:highlight>
              </a:rPr>
              <a:t> </a:t>
            </a:r>
            <a:r>
              <a:rPr lang="en" sz="1400" dirty="0" err="1">
                <a:solidFill>
                  <a:srgbClr val="292929"/>
                </a:solidFill>
                <a:highlight>
                  <a:srgbClr val="FFFFFF"/>
                </a:highlight>
              </a:rPr>
              <a:t>thô</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vết</a:t>
            </a:r>
            <a:r>
              <a:rPr lang="en" sz="1400" dirty="0">
                <a:solidFill>
                  <a:srgbClr val="292929"/>
                </a:solidFill>
                <a:highlight>
                  <a:srgbClr val="FFFFFF"/>
                </a:highlight>
              </a:rPr>
              <a:t> </a:t>
            </a:r>
            <a:r>
              <a:rPr lang="en" sz="1400" dirty="0" err="1">
                <a:solidFill>
                  <a:srgbClr val="292929"/>
                </a:solidFill>
                <a:highlight>
                  <a:srgbClr val="FFFFFF"/>
                </a:highlight>
              </a:rPr>
              <a:t>nứt</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Các</a:t>
            </a:r>
            <a:r>
              <a:rPr lang="en" sz="1400" dirty="0">
                <a:solidFill>
                  <a:srgbClr val="292929"/>
                </a:solidFill>
                <a:highlight>
                  <a:srgbClr val="FFFFFF"/>
                </a:highlight>
              </a:rPr>
              <a:t> layer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theo</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lấy</a:t>
            </a:r>
            <a:r>
              <a:rPr lang="en" sz="1400" dirty="0">
                <a:solidFill>
                  <a:srgbClr val="292929"/>
                </a:solidFill>
                <a:highlight>
                  <a:srgbClr val="FFFFFF"/>
                </a:highlight>
              </a:rPr>
              <a:t> feature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layer </a:t>
            </a:r>
            <a:r>
              <a:rPr lang="en" sz="1400" dirty="0" err="1">
                <a:solidFill>
                  <a:srgbClr val="292929"/>
                </a:solidFill>
                <a:highlight>
                  <a:srgbClr val="FFFFFF"/>
                </a:highlight>
              </a:rPr>
              <a:t>trước</a:t>
            </a:r>
            <a:r>
              <a:rPr lang="en" sz="1400" dirty="0">
                <a:solidFill>
                  <a:srgbClr val="292929"/>
                </a:solidFill>
                <a:highlight>
                  <a:srgbClr val="FFFFFF"/>
                </a:highlight>
              </a:rPr>
              <a:t> </a:t>
            </a:r>
            <a:r>
              <a:rPr lang="en" sz="1400" dirty="0" err="1">
                <a:solidFill>
                  <a:srgbClr val="292929"/>
                </a:solidFill>
                <a:highlight>
                  <a:srgbClr val="FFFFFF"/>
                </a:highlight>
              </a:rPr>
              <a:t>đó</a:t>
            </a:r>
            <a:r>
              <a:rPr lang="en" sz="1400" dirty="0">
                <a:solidFill>
                  <a:srgbClr val="292929"/>
                </a:solidFill>
                <a:highlight>
                  <a:srgbClr val="FFFFFF"/>
                </a:highlight>
              </a:rPr>
              <a:t> </a:t>
            </a:r>
            <a:r>
              <a:rPr lang="en" sz="1400" dirty="0" err="1">
                <a:solidFill>
                  <a:srgbClr val="292929"/>
                </a:solidFill>
                <a:highlight>
                  <a:srgbClr val="FFFFFF"/>
                </a:highlight>
              </a:rPr>
              <a:t>làm</a:t>
            </a:r>
            <a:r>
              <a:rPr lang="en" sz="1400" dirty="0">
                <a:solidFill>
                  <a:srgbClr val="292929"/>
                </a:solidFill>
                <a:highlight>
                  <a:srgbClr val="FFFFFF"/>
                </a:highlight>
              </a:rPr>
              <a:t> input, </a:t>
            </a:r>
            <a:r>
              <a:rPr lang="en" sz="1400" dirty="0" err="1">
                <a:solidFill>
                  <a:srgbClr val="292929"/>
                </a:solidFill>
                <a:highlight>
                  <a:srgbClr val="FFFFFF"/>
                </a:highlight>
              </a:rPr>
              <a:t>cho</a:t>
            </a:r>
            <a:r>
              <a:rPr lang="en" sz="1400" dirty="0">
                <a:solidFill>
                  <a:srgbClr val="292929"/>
                </a:solidFill>
                <a:highlight>
                  <a:srgbClr val="FFFFFF"/>
                </a:highlight>
              </a:rPr>
              <a:t> </a:t>
            </a:r>
            <a:r>
              <a:rPr lang="en" sz="1400" dirty="0" err="1">
                <a:solidFill>
                  <a:srgbClr val="292929"/>
                </a:solidFill>
                <a:highlight>
                  <a:srgbClr val="FFFFFF"/>
                </a:highlight>
              </a:rPr>
              <a:t>phép</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ra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chi </a:t>
            </a:r>
            <a:r>
              <a:rPr lang="en" sz="1400" dirty="0" err="1">
                <a:solidFill>
                  <a:srgbClr val="292929"/>
                </a:solidFill>
                <a:highlight>
                  <a:srgbClr val="FFFFFF"/>
                </a:highlight>
              </a:rPr>
              <a:t>tiết</a:t>
            </a:r>
            <a:r>
              <a:rPr lang="en" sz="1400" dirty="0">
                <a:solidFill>
                  <a:srgbClr val="292929"/>
                </a:solidFill>
                <a:highlight>
                  <a:srgbClr val="FFFFFF"/>
                </a:highlight>
              </a:rPr>
              <a:t> </a:t>
            </a:r>
            <a:r>
              <a:rPr lang="en" sz="1400" dirty="0" err="1">
                <a:solidFill>
                  <a:srgbClr val="292929"/>
                </a:solidFill>
                <a:highlight>
                  <a:srgbClr val="FFFFFF"/>
                </a:highlight>
              </a:rPr>
              <a:t>tạo</a:t>
            </a:r>
            <a:r>
              <a:rPr lang="en" sz="1400" dirty="0">
                <a:solidFill>
                  <a:srgbClr val="292929"/>
                </a:solidFill>
                <a:highlight>
                  <a:srgbClr val="FFFFFF"/>
                </a:highlight>
              </a:rPr>
              <a:t> </a:t>
            </a:r>
            <a:r>
              <a:rPr lang="en" sz="1400" dirty="0" err="1">
                <a:solidFill>
                  <a:srgbClr val="292929"/>
                </a:solidFill>
                <a:highlight>
                  <a:srgbClr val="FFFFFF"/>
                </a:highlight>
              </a:rPr>
              <a:t>nên</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a:t>
            </a:r>
            <a:endParaRPr sz="1400" dirty="0">
              <a:solidFill>
                <a:srgbClr val="292929"/>
              </a:solidFill>
              <a:highlight>
                <a:srgbClr val="FFFFFF"/>
              </a:highlight>
            </a:endParaRPr>
          </a:p>
        </p:txBody>
      </p:sp>
    </p:spTree>
    <p:extLst>
      <p:ext uri="{BB962C8B-B14F-4D97-AF65-F5344CB8AC3E}">
        <p14:creationId xmlns:p14="http://schemas.microsoft.com/office/powerpoint/2010/main" val="14008230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5778049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5"/>
        <p:cNvGrpSpPr/>
        <p:nvPr/>
      </p:nvGrpSpPr>
      <p:grpSpPr>
        <a:xfrm>
          <a:off x="0" y="0"/>
          <a:ext cx="0" cy="0"/>
          <a:chOff x="0" y="0"/>
          <a:chExt cx="0" cy="0"/>
        </a:xfrm>
      </p:grpSpPr>
      <p:sp>
        <p:nvSpPr>
          <p:cNvPr id="1456" name="Google Shape;1456;gd2de466334_1_3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7" name="Google Shape;1457;gd2de466334_1_3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a:solidFill>
                  <a:srgbClr val="292929"/>
                </a:solidFill>
                <a:highlight>
                  <a:srgbClr val="FFFFFF"/>
                </a:highlight>
              </a:rPr>
              <a:t>Sau </a:t>
            </a:r>
            <a:r>
              <a:rPr lang="en" sz="1400" dirty="0" err="1">
                <a:solidFill>
                  <a:srgbClr val="292929"/>
                </a:solidFill>
                <a:highlight>
                  <a:srgbClr val="FFFFFF"/>
                </a:highlight>
              </a:rPr>
              <a:t>khi</a:t>
            </a:r>
            <a:r>
              <a:rPr lang="en" sz="1400" dirty="0">
                <a:solidFill>
                  <a:srgbClr val="292929"/>
                </a:solidFill>
                <a:highlight>
                  <a:srgbClr val="FFFFFF"/>
                </a:highlight>
              </a:rPr>
              <a:t> </a:t>
            </a:r>
            <a:r>
              <a:rPr lang="en" sz="1400" dirty="0" err="1">
                <a:solidFill>
                  <a:srgbClr val="292929"/>
                </a:solidFill>
                <a:highlight>
                  <a:srgbClr val="FFFFFF"/>
                </a:highlight>
              </a:rPr>
              <a:t>áp</a:t>
            </a:r>
            <a:r>
              <a:rPr lang="en" sz="1400" dirty="0">
                <a:solidFill>
                  <a:srgbClr val="292929"/>
                </a:solidFill>
                <a:highlight>
                  <a:srgbClr val="FFFFFF"/>
                </a:highlight>
              </a:rPr>
              <a:t> </a:t>
            </a:r>
            <a:r>
              <a:rPr lang="en" sz="1400" dirty="0" err="1">
                <a:solidFill>
                  <a:srgbClr val="292929"/>
                </a:solidFill>
                <a:highlight>
                  <a:srgbClr val="FFFFFF"/>
                </a:highlight>
              </a:rPr>
              <a:t>dụng</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ma </a:t>
            </a:r>
            <a:r>
              <a:rPr lang="en" sz="1400" dirty="0" err="1">
                <a:solidFill>
                  <a:srgbClr val="292929"/>
                </a:solidFill>
                <a:highlight>
                  <a:srgbClr val="FFFFFF"/>
                </a:highlight>
              </a:rPr>
              <a:t>trận</a:t>
            </a:r>
            <a:r>
              <a:rPr lang="en" sz="1400" dirty="0">
                <a:solidFill>
                  <a:srgbClr val="292929"/>
                </a:solidFill>
                <a:highlight>
                  <a:srgbClr val="FFFFFF"/>
                </a:highlight>
              </a:rPr>
              <a:t> </a:t>
            </a:r>
            <a:r>
              <a:rPr lang="en" sz="1400" dirty="0" err="1">
                <a:solidFill>
                  <a:srgbClr val="292929"/>
                </a:solidFill>
                <a:highlight>
                  <a:srgbClr val="FFFFFF"/>
                </a:highlight>
              </a:rPr>
              <a:t>lọc</a:t>
            </a:r>
            <a:r>
              <a:rPr lang="en" sz="1400" dirty="0">
                <a:solidFill>
                  <a:srgbClr val="292929"/>
                </a:solidFill>
                <a:highlight>
                  <a:srgbClr val="FFFFFF"/>
                </a:highlight>
              </a:rPr>
              <a:t>, ta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tập</a:t>
            </a:r>
            <a:r>
              <a:rPr lang="en" sz="1400" dirty="0">
                <a:solidFill>
                  <a:srgbClr val="292929"/>
                </a:solidFill>
                <a:highlight>
                  <a:srgbClr val="FFFFFF"/>
                </a:highlight>
              </a:rPr>
              <a:t> </a:t>
            </a:r>
            <a:r>
              <a:rPr lang="en" sz="1400" dirty="0" err="1">
                <a:solidFill>
                  <a:srgbClr val="292929"/>
                </a:solidFill>
                <a:highlight>
                  <a:srgbClr val="FFFFFF"/>
                </a:highlight>
              </a:rPr>
              <a:t>hợp</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feature map.</a:t>
            </a:r>
            <a:endParaRPr sz="1400" dirty="0">
              <a:solidFill>
                <a:srgbClr val="292929"/>
              </a:solidFill>
              <a:highlight>
                <a:srgbClr val="FFFFFF"/>
              </a:highlight>
            </a:endParaRPr>
          </a:p>
          <a:p>
            <a:pPr marL="0" lvl="0" indent="0" algn="l" rtl="0">
              <a:spcBef>
                <a:spcPts val="0"/>
              </a:spcBef>
              <a:spcAft>
                <a:spcPts val="0"/>
              </a:spcAft>
              <a:buNone/>
            </a:pPr>
            <a:r>
              <a:rPr lang="en" sz="1400" dirty="0" err="1">
                <a:solidFill>
                  <a:srgbClr val="292929"/>
                </a:solidFill>
                <a:highlight>
                  <a:srgbClr val="FFFFFF"/>
                </a:highlight>
              </a:rPr>
              <a:t>Và</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tục</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đi</a:t>
            </a:r>
            <a:r>
              <a:rPr lang="en" sz="1400" dirty="0">
                <a:solidFill>
                  <a:srgbClr val="292929"/>
                </a:solidFill>
                <a:highlight>
                  <a:srgbClr val="FFFFFF"/>
                </a:highlight>
              </a:rPr>
              <a:t> </a:t>
            </a:r>
            <a:r>
              <a:rPr lang="en" sz="1400" dirty="0" err="1">
                <a:solidFill>
                  <a:srgbClr val="292929"/>
                </a:solidFill>
                <a:highlight>
                  <a:srgbClr val="FFFFFF"/>
                </a:highlight>
              </a:rPr>
              <a:t>lặp</a:t>
            </a:r>
            <a:r>
              <a:rPr lang="en" sz="1400" dirty="0">
                <a:solidFill>
                  <a:srgbClr val="292929"/>
                </a:solidFill>
                <a:highlight>
                  <a:srgbClr val="FFFFFF"/>
                </a:highlight>
              </a:rPr>
              <a:t> </a:t>
            </a:r>
            <a:r>
              <a:rPr lang="en" sz="1400" dirty="0" err="1">
                <a:solidFill>
                  <a:srgbClr val="292929"/>
                </a:solidFill>
                <a:highlight>
                  <a:srgbClr val="FFFFFF"/>
                </a:highlight>
              </a:rPr>
              <a:t>lại</a:t>
            </a:r>
            <a:r>
              <a:rPr lang="en" sz="1400" dirty="0">
                <a:solidFill>
                  <a:srgbClr val="292929"/>
                </a:solidFill>
                <a:highlight>
                  <a:srgbClr val="FFFFFF"/>
                </a:highlight>
              </a:rPr>
              <a:t> </a:t>
            </a:r>
            <a:r>
              <a:rPr lang="en" sz="1400" dirty="0" err="1">
                <a:solidFill>
                  <a:srgbClr val="292929"/>
                </a:solidFill>
                <a:highlight>
                  <a:srgbClr val="FFFFFF"/>
                </a:highlight>
              </a:rPr>
              <a:t>nhiều</a:t>
            </a:r>
            <a:r>
              <a:rPr lang="en" sz="1400" dirty="0">
                <a:solidFill>
                  <a:srgbClr val="292929"/>
                </a:solidFill>
                <a:highlight>
                  <a:srgbClr val="FFFFFF"/>
                </a:highlight>
              </a:rPr>
              <a:t> convolution layer.</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a:solidFill>
                  <a:srgbClr val="292929"/>
                </a:solidFill>
                <a:highlight>
                  <a:srgbClr val="FFFFFF"/>
                </a:highlight>
              </a:rPr>
              <a:t>Layer </a:t>
            </a:r>
            <a:r>
              <a:rPr lang="en" sz="1400" dirty="0" err="1">
                <a:solidFill>
                  <a:srgbClr val="292929"/>
                </a:solidFill>
                <a:highlight>
                  <a:srgbClr val="FFFFFF"/>
                </a:highlight>
              </a:rPr>
              <a:t>đầu</a:t>
            </a:r>
            <a:r>
              <a:rPr lang="en" sz="1400" dirty="0">
                <a:solidFill>
                  <a:srgbClr val="292929"/>
                </a:solidFill>
                <a:highlight>
                  <a:srgbClr val="FFFFFF"/>
                </a:highlight>
              </a:rPr>
              <a:t> </a:t>
            </a:r>
            <a:r>
              <a:rPr lang="en" sz="1400" dirty="0" err="1">
                <a:solidFill>
                  <a:srgbClr val="292929"/>
                </a:solidFill>
                <a:highlight>
                  <a:srgbClr val="FFFFFF"/>
                </a:highlight>
              </a:rPr>
              <a:t>tiên</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a:t>
            </a:r>
            <a:r>
              <a:rPr lang="en" sz="1400" dirty="0" err="1">
                <a:solidFill>
                  <a:srgbClr val="292929"/>
                </a:solidFill>
                <a:highlight>
                  <a:srgbClr val="FFFFFF"/>
                </a:highlight>
              </a:rPr>
              <a:t>hình</a:t>
            </a:r>
            <a:r>
              <a:rPr lang="en" sz="1400" dirty="0">
                <a:solidFill>
                  <a:srgbClr val="292929"/>
                </a:solidFill>
                <a:highlight>
                  <a:srgbClr val="FFFFFF"/>
                </a:highlight>
              </a:rPr>
              <a:t> </a:t>
            </a:r>
            <a:r>
              <a:rPr lang="en" sz="1400" dirty="0" err="1">
                <a:solidFill>
                  <a:srgbClr val="292929"/>
                </a:solidFill>
                <a:highlight>
                  <a:srgbClr val="FFFFFF"/>
                </a:highlight>
              </a:rPr>
              <a:t>ảnh</a:t>
            </a:r>
            <a:r>
              <a:rPr lang="en" sz="1400" dirty="0">
                <a:solidFill>
                  <a:srgbClr val="292929"/>
                </a:solidFill>
                <a:highlight>
                  <a:srgbClr val="FFFFFF"/>
                </a:highlight>
              </a:rPr>
              <a:t> </a:t>
            </a:r>
            <a:r>
              <a:rPr lang="en" sz="1400" dirty="0" err="1">
                <a:solidFill>
                  <a:srgbClr val="292929"/>
                </a:solidFill>
                <a:highlight>
                  <a:srgbClr val="FFFFFF"/>
                </a:highlight>
              </a:rPr>
              <a:t>gốc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 </a:t>
            </a:r>
            <a:r>
              <a:rPr lang="en" sz="1400" dirty="0" err="1">
                <a:solidFill>
                  <a:srgbClr val="292929"/>
                </a:solidFill>
                <a:highlight>
                  <a:srgbClr val="FFFFFF"/>
                </a:highlight>
              </a:rPr>
              <a:t>như</a:t>
            </a:r>
            <a:r>
              <a:rPr lang="en" sz="1400" dirty="0">
                <a:solidFill>
                  <a:srgbClr val="292929"/>
                </a:solidFill>
                <a:highlight>
                  <a:srgbClr val="FFFFFF"/>
                </a:highlight>
              </a:rPr>
              <a:t> </a:t>
            </a:r>
            <a:r>
              <a:rPr lang="en" sz="1400" dirty="0" err="1">
                <a:solidFill>
                  <a:srgbClr val="292929"/>
                </a:solidFill>
                <a:highlight>
                  <a:srgbClr val="FFFFFF"/>
                </a:highlight>
              </a:rPr>
              <a:t>đường</a:t>
            </a:r>
            <a:r>
              <a:rPr lang="en" sz="1400" dirty="0">
                <a:solidFill>
                  <a:srgbClr val="292929"/>
                </a:solidFill>
                <a:highlight>
                  <a:srgbClr val="FFFFFF"/>
                </a:highlight>
              </a:rPr>
              <a:t> </a:t>
            </a:r>
            <a:r>
              <a:rPr lang="en" sz="1400" dirty="0" err="1">
                <a:solidFill>
                  <a:srgbClr val="292929"/>
                </a:solidFill>
                <a:highlight>
                  <a:srgbClr val="FFFFFF"/>
                </a:highlight>
              </a:rPr>
              <a:t>nét</a:t>
            </a:r>
            <a:r>
              <a:rPr lang="en" sz="1400" dirty="0">
                <a:solidFill>
                  <a:srgbClr val="292929"/>
                </a:solidFill>
                <a:highlight>
                  <a:srgbClr val="FFFFFF"/>
                </a:highlight>
              </a:rPr>
              <a:t> </a:t>
            </a:r>
            <a:r>
              <a:rPr lang="en" sz="1400" dirty="0" err="1">
                <a:solidFill>
                  <a:srgbClr val="292929"/>
                </a:solidFill>
                <a:highlight>
                  <a:srgbClr val="FFFFFF"/>
                </a:highlight>
              </a:rPr>
              <a:t>thô</a:t>
            </a:r>
            <a:r>
              <a:rPr lang="en" sz="1400" dirty="0">
                <a:solidFill>
                  <a:srgbClr val="292929"/>
                </a:solidFill>
                <a:highlight>
                  <a:srgbClr val="FFFFFF"/>
                </a:highlight>
              </a:rPr>
              <a:t> </a:t>
            </a:r>
            <a:r>
              <a:rPr lang="en" sz="1400" dirty="0" err="1">
                <a:solidFill>
                  <a:srgbClr val="292929"/>
                </a:solidFill>
                <a:highlight>
                  <a:srgbClr val="FFFFFF"/>
                </a:highlight>
              </a:rPr>
              <a:t>của</a:t>
            </a:r>
            <a:r>
              <a:rPr lang="en" sz="1400" dirty="0">
                <a:solidFill>
                  <a:srgbClr val="292929"/>
                </a:solidFill>
                <a:highlight>
                  <a:srgbClr val="FFFFFF"/>
                </a:highlight>
              </a:rPr>
              <a:t> </a:t>
            </a:r>
            <a:r>
              <a:rPr lang="en" sz="1400" dirty="0" err="1">
                <a:solidFill>
                  <a:srgbClr val="292929"/>
                </a:solidFill>
                <a:highlight>
                  <a:srgbClr val="FFFFFF"/>
                </a:highlight>
              </a:rPr>
              <a:t>vết</a:t>
            </a:r>
            <a:r>
              <a:rPr lang="en" sz="1400" dirty="0">
                <a:solidFill>
                  <a:srgbClr val="292929"/>
                </a:solidFill>
                <a:highlight>
                  <a:srgbClr val="FFFFFF"/>
                </a:highlight>
              </a:rPr>
              <a:t> </a:t>
            </a:r>
            <a:r>
              <a:rPr lang="en" sz="1400" dirty="0" err="1">
                <a:solidFill>
                  <a:srgbClr val="292929"/>
                </a:solidFill>
                <a:highlight>
                  <a:srgbClr val="FFFFFF"/>
                </a:highlight>
              </a:rPr>
              <a:t>nứt</a:t>
            </a:r>
            <a:r>
              <a:rPr lang="en" sz="1400" dirty="0">
                <a:solidFill>
                  <a:srgbClr val="292929"/>
                </a:solidFill>
                <a:highlight>
                  <a:srgbClr val="FFFFFF"/>
                </a:highlight>
              </a:rPr>
              <a:t>.</a:t>
            </a:r>
            <a:endParaRPr sz="1400" dirty="0">
              <a:solidFill>
                <a:srgbClr val="292929"/>
              </a:solidFill>
              <a:highlight>
                <a:srgbClr val="FFFFFF"/>
              </a:highlight>
            </a:endParaRPr>
          </a:p>
          <a:p>
            <a:pPr marL="457200" lvl="0" indent="-317500" algn="l" rtl="0">
              <a:spcBef>
                <a:spcPts val="0"/>
              </a:spcBef>
              <a:spcAft>
                <a:spcPts val="0"/>
              </a:spcAft>
              <a:buClr>
                <a:srgbClr val="292929"/>
              </a:buClr>
              <a:buSzPts val="1400"/>
              <a:buChar char="-"/>
            </a:pPr>
            <a:r>
              <a:rPr lang="en" sz="1400" dirty="0" err="1">
                <a:solidFill>
                  <a:srgbClr val="292929"/>
                </a:solidFill>
                <a:highlight>
                  <a:srgbClr val="FFFFFF"/>
                </a:highlight>
              </a:rPr>
              <a:t>Các</a:t>
            </a:r>
            <a:r>
              <a:rPr lang="en" sz="1400" dirty="0">
                <a:solidFill>
                  <a:srgbClr val="292929"/>
                </a:solidFill>
                <a:highlight>
                  <a:srgbClr val="FFFFFF"/>
                </a:highlight>
              </a:rPr>
              <a:t> layer </a:t>
            </a:r>
            <a:r>
              <a:rPr lang="en" sz="1400" dirty="0" err="1">
                <a:solidFill>
                  <a:srgbClr val="292929"/>
                </a:solidFill>
                <a:highlight>
                  <a:srgbClr val="FFFFFF"/>
                </a:highlight>
              </a:rPr>
              <a:t>tiếp</a:t>
            </a:r>
            <a:r>
              <a:rPr lang="en" sz="1400" dirty="0">
                <a:solidFill>
                  <a:srgbClr val="292929"/>
                </a:solidFill>
                <a:highlight>
                  <a:srgbClr val="FFFFFF"/>
                </a:highlight>
              </a:rPr>
              <a:t> </a:t>
            </a:r>
            <a:r>
              <a:rPr lang="en" sz="1400" dirty="0" err="1">
                <a:solidFill>
                  <a:srgbClr val="292929"/>
                </a:solidFill>
                <a:highlight>
                  <a:srgbClr val="FFFFFF"/>
                </a:highlight>
              </a:rPr>
              <a:t>theo</a:t>
            </a:r>
            <a:r>
              <a:rPr lang="en" sz="1400" dirty="0">
                <a:solidFill>
                  <a:srgbClr val="292929"/>
                </a:solidFill>
                <a:highlight>
                  <a:srgbClr val="FFFFFF"/>
                </a:highlight>
              </a:rPr>
              <a:t> </a:t>
            </a:r>
            <a:r>
              <a:rPr lang="en" sz="1400" dirty="0" err="1">
                <a:solidFill>
                  <a:srgbClr val="292929"/>
                </a:solidFill>
                <a:highlight>
                  <a:srgbClr val="FFFFFF"/>
                </a:highlight>
              </a:rPr>
              <a:t>sẽ</a:t>
            </a:r>
            <a:r>
              <a:rPr lang="en" sz="1400" dirty="0">
                <a:solidFill>
                  <a:srgbClr val="292929"/>
                </a:solidFill>
                <a:highlight>
                  <a:srgbClr val="FFFFFF"/>
                </a:highlight>
              </a:rPr>
              <a:t> </a:t>
            </a:r>
            <a:r>
              <a:rPr lang="en" sz="1400" dirty="0" err="1">
                <a:solidFill>
                  <a:srgbClr val="292929"/>
                </a:solidFill>
                <a:highlight>
                  <a:srgbClr val="FFFFFF"/>
                </a:highlight>
              </a:rPr>
              <a:t>lấy</a:t>
            </a:r>
            <a:r>
              <a:rPr lang="en" sz="1400" dirty="0">
                <a:solidFill>
                  <a:srgbClr val="292929"/>
                </a:solidFill>
                <a:highlight>
                  <a:srgbClr val="FFFFFF"/>
                </a:highlight>
              </a:rPr>
              <a:t> feature </a:t>
            </a:r>
            <a:r>
              <a:rPr lang="en" sz="1400" dirty="0" err="1">
                <a:solidFill>
                  <a:srgbClr val="292929"/>
                </a:solidFill>
                <a:highlight>
                  <a:srgbClr val="FFFFFF"/>
                </a:highlight>
              </a:rPr>
              <a:t>thu</a:t>
            </a:r>
            <a:r>
              <a:rPr lang="en" sz="1400" dirty="0">
                <a:solidFill>
                  <a:srgbClr val="292929"/>
                </a:solidFill>
                <a:highlight>
                  <a:srgbClr val="FFFFFF"/>
                </a:highlight>
              </a:rPr>
              <a:t> </a:t>
            </a:r>
            <a:r>
              <a:rPr lang="en" sz="1400" dirty="0" err="1">
                <a:solidFill>
                  <a:srgbClr val="292929"/>
                </a:solidFill>
                <a:highlight>
                  <a:srgbClr val="FFFFFF"/>
                </a:highlight>
              </a:rPr>
              <a:t>được</a:t>
            </a:r>
            <a:r>
              <a:rPr lang="en" sz="1400" dirty="0">
                <a:solidFill>
                  <a:srgbClr val="292929"/>
                </a:solidFill>
                <a:highlight>
                  <a:srgbClr val="FFFFFF"/>
                </a:highlight>
              </a:rPr>
              <a:t> </a:t>
            </a:r>
            <a:r>
              <a:rPr lang="en" sz="1400" dirty="0" err="1">
                <a:solidFill>
                  <a:srgbClr val="292929"/>
                </a:solidFill>
                <a:highlight>
                  <a:srgbClr val="FFFFFF"/>
                </a:highlight>
              </a:rPr>
              <a:t>từ</a:t>
            </a:r>
            <a:r>
              <a:rPr lang="en" sz="1400" dirty="0">
                <a:solidFill>
                  <a:srgbClr val="292929"/>
                </a:solidFill>
                <a:highlight>
                  <a:srgbClr val="FFFFFF"/>
                </a:highlight>
              </a:rPr>
              <a:t> layer </a:t>
            </a:r>
            <a:r>
              <a:rPr lang="en" sz="1400" dirty="0" err="1">
                <a:solidFill>
                  <a:srgbClr val="292929"/>
                </a:solidFill>
                <a:highlight>
                  <a:srgbClr val="FFFFFF"/>
                </a:highlight>
              </a:rPr>
              <a:t>trước</a:t>
            </a:r>
            <a:r>
              <a:rPr lang="en" sz="1400" dirty="0">
                <a:solidFill>
                  <a:srgbClr val="292929"/>
                </a:solidFill>
                <a:highlight>
                  <a:srgbClr val="FFFFFF"/>
                </a:highlight>
              </a:rPr>
              <a:t> </a:t>
            </a:r>
            <a:r>
              <a:rPr lang="en" sz="1400" dirty="0" err="1">
                <a:solidFill>
                  <a:srgbClr val="292929"/>
                </a:solidFill>
                <a:highlight>
                  <a:srgbClr val="FFFFFF"/>
                </a:highlight>
              </a:rPr>
              <a:t>đó</a:t>
            </a:r>
            <a:r>
              <a:rPr lang="en" sz="1400" dirty="0">
                <a:solidFill>
                  <a:srgbClr val="292929"/>
                </a:solidFill>
                <a:highlight>
                  <a:srgbClr val="FFFFFF"/>
                </a:highlight>
              </a:rPr>
              <a:t> </a:t>
            </a:r>
            <a:r>
              <a:rPr lang="en" sz="1400" dirty="0" err="1">
                <a:solidFill>
                  <a:srgbClr val="292929"/>
                </a:solidFill>
                <a:highlight>
                  <a:srgbClr val="FFFFFF"/>
                </a:highlight>
              </a:rPr>
              <a:t>làm</a:t>
            </a:r>
            <a:r>
              <a:rPr lang="en" sz="1400" dirty="0">
                <a:solidFill>
                  <a:srgbClr val="292929"/>
                </a:solidFill>
                <a:highlight>
                  <a:srgbClr val="FFFFFF"/>
                </a:highlight>
              </a:rPr>
              <a:t> input, </a:t>
            </a:r>
            <a:r>
              <a:rPr lang="en" sz="1400" dirty="0" err="1">
                <a:solidFill>
                  <a:srgbClr val="292929"/>
                </a:solidFill>
                <a:highlight>
                  <a:srgbClr val="FFFFFF"/>
                </a:highlight>
              </a:rPr>
              <a:t>cho</a:t>
            </a:r>
            <a:r>
              <a:rPr lang="en" sz="1400" dirty="0">
                <a:solidFill>
                  <a:srgbClr val="292929"/>
                </a:solidFill>
                <a:highlight>
                  <a:srgbClr val="FFFFFF"/>
                </a:highlight>
              </a:rPr>
              <a:t> </a:t>
            </a:r>
            <a:r>
              <a:rPr lang="en" sz="1400" dirty="0" err="1">
                <a:solidFill>
                  <a:srgbClr val="292929"/>
                </a:solidFill>
                <a:highlight>
                  <a:srgbClr val="FFFFFF"/>
                </a:highlight>
              </a:rPr>
              <a:t>phép</a:t>
            </a:r>
            <a:r>
              <a:rPr lang="en" sz="1400" dirty="0">
                <a:solidFill>
                  <a:srgbClr val="292929"/>
                </a:solidFill>
                <a:highlight>
                  <a:srgbClr val="FFFFFF"/>
                </a:highlight>
              </a:rPr>
              <a:t> </a:t>
            </a:r>
            <a:r>
              <a:rPr lang="en" sz="1400" dirty="0" err="1">
                <a:solidFill>
                  <a:srgbClr val="292929"/>
                </a:solidFill>
                <a:highlight>
                  <a:srgbClr val="FFFFFF"/>
                </a:highlight>
              </a:rPr>
              <a:t>trích</a:t>
            </a:r>
            <a:r>
              <a:rPr lang="en" sz="1400" dirty="0">
                <a:solidFill>
                  <a:srgbClr val="292929"/>
                </a:solidFill>
                <a:highlight>
                  <a:srgbClr val="FFFFFF"/>
                </a:highlight>
              </a:rPr>
              <a:t> </a:t>
            </a:r>
            <a:r>
              <a:rPr lang="en" sz="1400" dirty="0" err="1">
                <a:solidFill>
                  <a:srgbClr val="292929"/>
                </a:solidFill>
                <a:highlight>
                  <a:srgbClr val="FFFFFF"/>
                </a:highlight>
              </a:rPr>
              <a:t>xuất</a:t>
            </a:r>
            <a:r>
              <a:rPr lang="en" sz="1400" dirty="0">
                <a:solidFill>
                  <a:srgbClr val="292929"/>
                </a:solidFill>
                <a:highlight>
                  <a:srgbClr val="FFFFFF"/>
                </a:highlight>
              </a:rPr>
              <a:t> ra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chi </a:t>
            </a:r>
            <a:r>
              <a:rPr lang="en" sz="1400" dirty="0" err="1">
                <a:solidFill>
                  <a:srgbClr val="292929"/>
                </a:solidFill>
                <a:highlight>
                  <a:srgbClr val="FFFFFF"/>
                </a:highlight>
              </a:rPr>
              <a:t>tiết</a:t>
            </a:r>
            <a:r>
              <a:rPr lang="en" sz="1400" dirty="0">
                <a:solidFill>
                  <a:srgbClr val="292929"/>
                </a:solidFill>
                <a:highlight>
                  <a:srgbClr val="FFFFFF"/>
                </a:highlight>
              </a:rPr>
              <a:t> </a:t>
            </a:r>
            <a:r>
              <a:rPr lang="en" sz="1400" dirty="0" err="1">
                <a:solidFill>
                  <a:srgbClr val="292929"/>
                </a:solidFill>
                <a:highlight>
                  <a:srgbClr val="FFFFFF"/>
                </a:highlight>
              </a:rPr>
              <a:t>tạo</a:t>
            </a:r>
            <a:r>
              <a:rPr lang="en" sz="1400" dirty="0">
                <a:solidFill>
                  <a:srgbClr val="292929"/>
                </a:solidFill>
                <a:highlight>
                  <a:srgbClr val="FFFFFF"/>
                </a:highlight>
              </a:rPr>
              <a:t> </a:t>
            </a:r>
            <a:r>
              <a:rPr lang="en" sz="1400" dirty="0" err="1">
                <a:solidFill>
                  <a:srgbClr val="292929"/>
                </a:solidFill>
                <a:highlight>
                  <a:srgbClr val="FFFFFF"/>
                </a:highlight>
              </a:rPr>
              <a:t>nên</a:t>
            </a:r>
            <a:r>
              <a:rPr lang="en" sz="1400" dirty="0">
                <a:solidFill>
                  <a:srgbClr val="292929"/>
                </a:solidFill>
                <a:highlight>
                  <a:srgbClr val="FFFFFF"/>
                </a:highlight>
              </a:rPr>
              <a:t> </a:t>
            </a:r>
            <a:r>
              <a:rPr lang="en" sz="1400" dirty="0" err="1">
                <a:solidFill>
                  <a:srgbClr val="292929"/>
                </a:solidFill>
                <a:highlight>
                  <a:srgbClr val="FFFFFF"/>
                </a:highlight>
              </a:rPr>
              <a:t>các</a:t>
            </a:r>
            <a:r>
              <a:rPr lang="en" sz="1400" dirty="0">
                <a:solidFill>
                  <a:srgbClr val="292929"/>
                </a:solidFill>
                <a:highlight>
                  <a:srgbClr val="FFFFFF"/>
                </a:highlight>
              </a:rPr>
              <a:t> </a:t>
            </a:r>
            <a:r>
              <a:rPr lang="en" sz="1400" dirty="0" err="1">
                <a:solidFill>
                  <a:srgbClr val="292929"/>
                </a:solidFill>
                <a:highlight>
                  <a:srgbClr val="FFFFFF"/>
                </a:highlight>
              </a:rPr>
              <a:t>đặc</a:t>
            </a:r>
            <a:r>
              <a:rPr lang="en" sz="1400" dirty="0">
                <a:solidFill>
                  <a:srgbClr val="292929"/>
                </a:solidFill>
                <a:highlight>
                  <a:srgbClr val="FFFFFF"/>
                </a:highlight>
              </a:rPr>
              <a:t> </a:t>
            </a:r>
            <a:r>
              <a:rPr lang="en" sz="1400" dirty="0" err="1">
                <a:solidFill>
                  <a:srgbClr val="292929"/>
                </a:solidFill>
                <a:highlight>
                  <a:srgbClr val="FFFFFF"/>
                </a:highlight>
              </a:rPr>
              <a:t>điểm</a:t>
            </a:r>
            <a:r>
              <a:rPr lang="en" sz="1400" dirty="0">
                <a:solidFill>
                  <a:srgbClr val="292929"/>
                </a:solidFill>
                <a:highlight>
                  <a:srgbClr val="FFFFFF"/>
                </a:highlight>
              </a:rPr>
              <a:t> </a:t>
            </a:r>
            <a:r>
              <a:rPr lang="en" sz="1400" dirty="0" err="1">
                <a:solidFill>
                  <a:srgbClr val="292929"/>
                </a:solidFill>
                <a:highlight>
                  <a:srgbClr val="FFFFFF"/>
                </a:highlight>
              </a:rPr>
              <a:t>cơ</a:t>
            </a:r>
            <a:r>
              <a:rPr lang="en" sz="1400" dirty="0">
                <a:solidFill>
                  <a:srgbClr val="292929"/>
                </a:solidFill>
                <a:highlight>
                  <a:srgbClr val="FFFFFF"/>
                </a:highlight>
              </a:rPr>
              <a:t> </a:t>
            </a:r>
            <a:r>
              <a:rPr lang="en" sz="1400" dirty="0" err="1">
                <a:solidFill>
                  <a:srgbClr val="292929"/>
                </a:solidFill>
                <a:highlight>
                  <a:srgbClr val="FFFFFF"/>
                </a:highlight>
              </a:rPr>
              <a:t>bản</a:t>
            </a:r>
            <a:r>
              <a:rPr lang="en" sz="1400" dirty="0">
                <a:solidFill>
                  <a:srgbClr val="292929"/>
                </a:solidFill>
                <a:highlight>
                  <a:srgbClr val="FFFFFF"/>
                </a:highlight>
              </a:rPr>
              <a:t>.</a:t>
            </a:r>
            <a:endParaRPr sz="1400" dirty="0">
              <a:solidFill>
                <a:srgbClr val="292929"/>
              </a:solidFill>
              <a:highlight>
                <a:srgbClr val="FFFFFF"/>
              </a:highlight>
            </a:endParaRPr>
          </a:p>
        </p:txBody>
      </p:sp>
    </p:spTree>
    <p:extLst>
      <p:ext uri="{BB962C8B-B14F-4D97-AF65-F5344CB8AC3E}">
        <p14:creationId xmlns:p14="http://schemas.microsoft.com/office/powerpoint/2010/main" val="21885970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d2de466334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d2de466334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Sau </a:t>
            </a:r>
            <a:r>
              <a:rPr lang="en" dirty="0" err="1"/>
              <a:t>khi</a:t>
            </a:r>
            <a:r>
              <a:rPr lang="en" dirty="0"/>
              <a:t> qua </a:t>
            </a:r>
            <a:r>
              <a:rPr lang="en" dirty="0" err="1"/>
              <a:t>lớp</a:t>
            </a:r>
            <a:r>
              <a:rPr lang="en" dirty="0"/>
              <a:t> </a:t>
            </a:r>
            <a:r>
              <a:rPr lang="en" dirty="0" err="1"/>
              <a:t>đầu</a:t>
            </a:r>
            <a:r>
              <a:rPr lang="en" dirty="0"/>
              <a:t> </a:t>
            </a:r>
            <a:r>
              <a:rPr lang="en" dirty="0" err="1"/>
              <a:t>tiên</a:t>
            </a:r>
            <a:r>
              <a:rPr lang="en" dirty="0"/>
              <a:t> </a:t>
            </a:r>
            <a:r>
              <a:rPr lang="en" dirty="0" err="1"/>
              <a:t>là</a:t>
            </a:r>
            <a:r>
              <a:rPr lang="en" dirty="0"/>
              <a:t> convolution layer, ta </a:t>
            </a:r>
            <a:r>
              <a:rPr lang="en" dirty="0" err="1"/>
              <a:t>sẽ</a:t>
            </a:r>
            <a:r>
              <a:rPr lang="en" dirty="0"/>
              <a:t> </a:t>
            </a:r>
            <a:r>
              <a:rPr lang="en" dirty="0" err="1"/>
              <a:t>áp</a:t>
            </a:r>
            <a:r>
              <a:rPr lang="en" dirty="0"/>
              <a:t> </a:t>
            </a:r>
            <a:r>
              <a:rPr lang="en" dirty="0" err="1"/>
              <a:t>dụng</a:t>
            </a:r>
            <a:r>
              <a:rPr lang="en" dirty="0"/>
              <a:t> </a:t>
            </a:r>
            <a:r>
              <a:rPr lang="en" dirty="0" err="1"/>
              <a:t>một</a:t>
            </a:r>
            <a:r>
              <a:rPr lang="en" dirty="0"/>
              <a:t> activation function </a:t>
            </a:r>
            <a:r>
              <a:rPr lang="en" dirty="0" err="1"/>
              <a:t>là</a:t>
            </a:r>
            <a:r>
              <a:rPr lang="en" dirty="0"/>
              <a:t> </a:t>
            </a:r>
            <a:r>
              <a:rPr lang="en" dirty="0" err="1"/>
              <a:t>ReLU</a:t>
            </a:r>
            <a:r>
              <a:rPr lang="en" dirty="0"/>
              <a:t>:</a:t>
            </a:r>
            <a:endParaRPr dirty="0"/>
          </a:p>
          <a:p>
            <a:pPr marL="457200" lvl="0" indent="-298450" algn="l" rtl="0">
              <a:spcBef>
                <a:spcPts val="0"/>
              </a:spcBef>
              <a:spcAft>
                <a:spcPts val="0"/>
              </a:spcAft>
              <a:buSzPts val="1100"/>
              <a:buChar char="-"/>
            </a:pPr>
            <a:r>
              <a:rPr lang="en" dirty="0" err="1"/>
              <a:t>Loại</a:t>
            </a:r>
            <a:r>
              <a:rPr lang="en" dirty="0"/>
              <a:t> </a:t>
            </a:r>
            <a:r>
              <a:rPr lang="en" dirty="0" err="1"/>
              <a:t>bỏ</a:t>
            </a:r>
            <a:r>
              <a:rPr lang="en" dirty="0"/>
              <a:t> </a:t>
            </a:r>
            <a:r>
              <a:rPr lang="en" dirty="0" err="1"/>
              <a:t>các</a:t>
            </a:r>
            <a:r>
              <a:rPr lang="en" dirty="0"/>
              <a:t> </a:t>
            </a:r>
            <a:r>
              <a:rPr lang="en" dirty="0" err="1"/>
              <a:t>giá</a:t>
            </a:r>
            <a:r>
              <a:rPr lang="en" dirty="0"/>
              <a:t> </a:t>
            </a:r>
            <a:r>
              <a:rPr lang="en" dirty="0" err="1"/>
              <a:t>trị</a:t>
            </a:r>
            <a:r>
              <a:rPr lang="en" dirty="0"/>
              <a:t> </a:t>
            </a:r>
            <a:r>
              <a:rPr lang="en" dirty="0" err="1"/>
              <a:t>âm</a:t>
            </a:r>
            <a:r>
              <a:rPr lang="en" dirty="0"/>
              <a:t> </a:t>
            </a:r>
            <a:r>
              <a:rPr lang="en" dirty="0" err="1"/>
              <a:t>trên</a:t>
            </a:r>
            <a:r>
              <a:rPr lang="en" dirty="0"/>
              <a:t> feature map </a:t>
            </a:r>
            <a:r>
              <a:rPr lang="en" dirty="0" err="1"/>
              <a:t>và</a:t>
            </a:r>
            <a:r>
              <a:rPr lang="en" dirty="0"/>
              <a:t> </a:t>
            </a:r>
            <a:r>
              <a:rPr lang="en" dirty="0" err="1"/>
              <a:t>đưa</a:t>
            </a:r>
            <a:r>
              <a:rPr lang="en" dirty="0"/>
              <a:t> </a:t>
            </a:r>
            <a:r>
              <a:rPr lang="en" dirty="0" err="1"/>
              <a:t>giá</a:t>
            </a:r>
            <a:r>
              <a:rPr lang="en" dirty="0"/>
              <a:t> </a:t>
            </a:r>
            <a:r>
              <a:rPr lang="en" dirty="0" err="1"/>
              <a:t>trị</a:t>
            </a:r>
            <a:r>
              <a:rPr lang="en" dirty="0"/>
              <a:t> </a:t>
            </a:r>
            <a:r>
              <a:rPr lang="en" dirty="0" err="1"/>
              <a:t>về</a:t>
            </a:r>
            <a:r>
              <a:rPr lang="en" dirty="0"/>
              <a:t> 0.</a:t>
            </a:r>
            <a:endParaRPr dirty="0"/>
          </a:p>
          <a:p>
            <a:pPr marL="457200" lvl="0" indent="0" algn="l" rtl="0">
              <a:spcBef>
                <a:spcPts val="0"/>
              </a:spcBef>
              <a:spcAft>
                <a:spcPts val="0"/>
              </a:spcAft>
              <a:buNone/>
            </a:pPr>
            <a:r>
              <a:rPr lang="en" dirty="0"/>
              <a:t>=&gt; </a:t>
            </a:r>
            <a:r>
              <a:rPr lang="en" dirty="0" err="1"/>
              <a:t>mục</a:t>
            </a:r>
            <a:r>
              <a:rPr lang="en" dirty="0"/>
              <a:t> </a:t>
            </a:r>
            <a:r>
              <a:rPr lang="en" dirty="0" err="1"/>
              <a:t>đích</a:t>
            </a:r>
            <a:r>
              <a:rPr lang="en" dirty="0"/>
              <a:t> </a:t>
            </a:r>
            <a:r>
              <a:rPr lang="en" dirty="0" err="1"/>
              <a:t>loại</a:t>
            </a:r>
            <a:r>
              <a:rPr lang="en" dirty="0"/>
              <a:t> </a:t>
            </a:r>
            <a:r>
              <a:rPr lang="en" dirty="0" err="1"/>
              <a:t>bỏ</a:t>
            </a:r>
            <a:r>
              <a:rPr lang="en" dirty="0"/>
              <a:t> </a:t>
            </a:r>
            <a:r>
              <a:rPr lang="en" dirty="0" err="1"/>
              <a:t>những</a:t>
            </a:r>
            <a:r>
              <a:rPr lang="en" dirty="0"/>
              <a:t> </a:t>
            </a:r>
            <a:r>
              <a:rPr lang="en" dirty="0" err="1"/>
              <a:t>phần</a:t>
            </a:r>
            <a:r>
              <a:rPr lang="en" dirty="0"/>
              <a:t> </a:t>
            </a:r>
            <a:r>
              <a:rPr lang="en" dirty="0" err="1"/>
              <a:t>không</a:t>
            </a:r>
            <a:r>
              <a:rPr lang="en" dirty="0"/>
              <a:t> </a:t>
            </a:r>
            <a:r>
              <a:rPr lang="en" dirty="0" err="1"/>
              <a:t>khớp</a:t>
            </a:r>
            <a:r>
              <a:rPr lang="en" dirty="0"/>
              <a:t> </a:t>
            </a:r>
            <a:r>
              <a:rPr lang="en" dirty="0" err="1"/>
              <a:t>với</a:t>
            </a:r>
            <a:r>
              <a:rPr lang="en" dirty="0"/>
              <a:t> </a:t>
            </a:r>
            <a:r>
              <a:rPr lang="en" dirty="0" err="1"/>
              <a:t>đặc</a:t>
            </a:r>
            <a:r>
              <a:rPr lang="en" dirty="0"/>
              <a:t> </a:t>
            </a:r>
            <a:r>
              <a:rPr lang="en" dirty="0" err="1"/>
              <a:t>tính</a:t>
            </a:r>
            <a:r>
              <a:rPr lang="en" dirty="0"/>
              <a:t> </a:t>
            </a:r>
            <a:r>
              <a:rPr lang="en" dirty="0" err="1"/>
              <a:t>của</a:t>
            </a:r>
            <a:r>
              <a:rPr lang="en" dirty="0"/>
              <a:t> </a:t>
            </a:r>
            <a:r>
              <a:rPr lang="en" dirty="0" err="1"/>
              <a:t>đối</a:t>
            </a:r>
            <a:r>
              <a:rPr lang="en" dirty="0"/>
              <a:t> </a:t>
            </a:r>
            <a:r>
              <a:rPr lang="en" dirty="0" err="1"/>
              <a:t>tượng</a:t>
            </a:r>
            <a:r>
              <a:rPr lang="en" dirty="0"/>
              <a:t> </a:t>
            </a:r>
            <a:r>
              <a:rPr lang="en" dirty="0" err="1"/>
              <a:t>nhận</a:t>
            </a:r>
            <a:r>
              <a:rPr lang="en" dirty="0"/>
              <a:t> </a:t>
            </a:r>
            <a:r>
              <a:rPr lang="en" dirty="0" err="1"/>
              <a:t>diện</a:t>
            </a:r>
            <a:r>
              <a:rPr lang="en" dirty="0"/>
              <a:t> (</a:t>
            </a:r>
            <a:r>
              <a:rPr lang="en" dirty="0" err="1"/>
              <a:t>nói</a:t>
            </a:r>
            <a:r>
              <a:rPr lang="en" dirty="0"/>
              <a:t> </a:t>
            </a:r>
            <a:r>
              <a:rPr lang="en" dirty="0" err="1"/>
              <a:t>cách</a:t>
            </a:r>
            <a:r>
              <a:rPr lang="en" dirty="0"/>
              <a:t> </a:t>
            </a:r>
            <a:r>
              <a:rPr lang="en" dirty="0" err="1"/>
              <a:t>khác</a:t>
            </a:r>
            <a:r>
              <a:rPr lang="en" dirty="0"/>
              <a:t> </a:t>
            </a:r>
            <a:r>
              <a:rPr lang="en" dirty="0" err="1"/>
              <a:t>là</a:t>
            </a:r>
            <a:r>
              <a:rPr lang="en" dirty="0"/>
              <a:t> </a:t>
            </a:r>
            <a:r>
              <a:rPr lang="en" dirty="0" err="1"/>
              <a:t>loại</a:t>
            </a:r>
            <a:r>
              <a:rPr lang="en" dirty="0"/>
              <a:t> </a:t>
            </a:r>
            <a:r>
              <a:rPr lang="en" dirty="0" err="1"/>
              <a:t>bỏ</a:t>
            </a:r>
            <a:r>
              <a:rPr lang="en" dirty="0"/>
              <a:t> </a:t>
            </a:r>
            <a:r>
              <a:rPr lang="en" dirty="0" err="1"/>
              <a:t>những</a:t>
            </a:r>
            <a:r>
              <a:rPr lang="en" dirty="0"/>
              <a:t> </a:t>
            </a:r>
            <a:r>
              <a:rPr lang="en" dirty="0" err="1"/>
              <a:t>nơ</a:t>
            </a:r>
            <a:r>
              <a:rPr lang="en" dirty="0"/>
              <a:t> </a:t>
            </a:r>
            <a:r>
              <a:rPr lang="en" dirty="0" err="1"/>
              <a:t>ron</a:t>
            </a:r>
            <a:r>
              <a:rPr lang="en" dirty="0"/>
              <a:t> </a:t>
            </a:r>
            <a:r>
              <a:rPr lang="en" dirty="0" err="1"/>
              <a:t>không</a:t>
            </a:r>
            <a:r>
              <a:rPr lang="en" dirty="0"/>
              <a:t> </a:t>
            </a:r>
            <a:r>
              <a:rPr lang="en" dirty="0" err="1"/>
              <a:t>còn</a:t>
            </a:r>
            <a:r>
              <a:rPr lang="en" dirty="0"/>
              <a:t> </a:t>
            </a:r>
            <a:r>
              <a:rPr lang="en" dirty="0" err="1"/>
              <a:t>hoạt</a:t>
            </a:r>
            <a:r>
              <a:rPr lang="en" dirty="0"/>
              <a:t> </a:t>
            </a:r>
            <a:r>
              <a:rPr lang="en" dirty="0" err="1"/>
              <a:t>động</a:t>
            </a:r>
            <a:r>
              <a:rPr lang="en" dirty="0"/>
              <a:t>), </a:t>
            </a:r>
            <a:r>
              <a:rPr lang="en" dirty="0" err="1"/>
              <a:t>giảm</a:t>
            </a:r>
            <a:r>
              <a:rPr lang="en" dirty="0"/>
              <a:t> </a:t>
            </a:r>
            <a:r>
              <a:rPr lang="en" dirty="0" err="1"/>
              <a:t>tính</a:t>
            </a:r>
            <a:r>
              <a:rPr lang="en" dirty="0"/>
              <a:t> </a:t>
            </a:r>
            <a:r>
              <a:rPr lang="en" dirty="0" err="1"/>
              <a:t>toán</a:t>
            </a:r>
            <a:r>
              <a:rPr lang="en" dirty="0"/>
              <a:t>.</a:t>
            </a:r>
            <a:endParaRPr dirty="0"/>
          </a:p>
        </p:txBody>
      </p:sp>
    </p:spTree>
    <p:extLst>
      <p:ext uri="{BB962C8B-B14F-4D97-AF65-F5344CB8AC3E}">
        <p14:creationId xmlns:p14="http://schemas.microsoft.com/office/powerpoint/2010/main" val="106742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4"/>
        <p:cNvGrpSpPr/>
        <p:nvPr/>
      </p:nvGrpSpPr>
      <p:grpSpPr>
        <a:xfrm>
          <a:off x="0" y="0"/>
          <a:ext cx="0" cy="0"/>
          <a:chOff x="0" y="0"/>
          <a:chExt cx="0" cy="0"/>
        </a:xfrm>
      </p:grpSpPr>
      <p:sp>
        <p:nvSpPr>
          <p:cNvPr id="1465" name="Google Shape;1465;gd2de466334_1_3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6" name="Google Shape;1466;gd2de466334_1_3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Sau </a:t>
            </a:r>
            <a:r>
              <a:rPr lang="en" dirty="0" err="1"/>
              <a:t>khi</a:t>
            </a:r>
            <a:r>
              <a:rPr lang="en" dirty="0"/>
              <a:t> qua </a:t>
            </a:r>
            <a:r>
              <a:rPr lang="en" dirty="0" err="1"/>
              <a:t>lớp</a:t>
            </a:r>
            <a:r>
              <a:rPr lang="en" dirty="0"/>
              <a:t> </a:t>
            </a:r>
            <a:r>
              <a:rPr lang="en" dirty="0" err="1"/>
              <a:t>đầu</a:t>
            </a:r>
            <a:r>
              <a:rPr lang="en" dirty="0"/>
              <a:t> </a:t>
            </a:r>
            <a:r>
              <a:rPr lang="en" dirty="0" err="1"/>
              <a:t>tiên</a:t>
            </a:r>
            <a:r>
              <a:rPr lang="en" dirty="0"/>
              <a:t> </a:t>
            </a:r>
            <a:r>
              <a:rPr lang="en" dirty="0" err="1"/>
              <a:t>là</a:t>
            </a:r>
            <a:r>
              <a:rPr lang="en" dirty="0"/>
              <a:t> convolution layer, ta </a:t>
            </a:r>
            <a:r>
              <a:rPr lang="en" dirty="0" err="1"/>
              <a:t>sẽ</a:t>
            </a:r>
            <a:r>
              <a:rPr lang="en" dirty="0"/>
              <a:t> </a:t>
            </a:r>
            <a:r>
              <a:rPr lang="en" dirty="0" err="1"/>
              <a:t>áp</a:t>
            </a:r>
            <a:r>
              <a:rPr lang="en" dirty="0"/>
              <a:t> </a:t>
            </a:r>
            <a:r>
              <a:rPr lang="en" dirty="0" err="1"/>
              <a:t>dụng</a:t>
            </a:r>
            <a:r>
              <a:rPr lang="en" dirty="0"/>
              <a:t> </a:t>
            </a:r>
            <a:r>
              <a:rPr lang="en" dirty="0" err="1"/>
              <a:t>một</a:t>
            </a:r>
            <a:r>
              <a:rPr lang="en" dirty="0"/>
              <a:t> activation function </a:t>
            </a:r>
            <a:r>
              <a:rPr lang="en" dirty="0" err="1"/>
              <a:t>là</a:t>
            </a:r>
            <a:r>
              <a:rPr lang="en" dirty="0"/>
              <a:t> </a:t>
            </a:r>
            <a:r>
              <a:rPr lang="en" dirty="0" err="1"/>
              <a:t>ReLU</a:t>
            </a:r>
            <a:r>
              <a:rPr lang="en" dirty="0"/>
              <a:t>:</a:t>
            </a:r>
            <a:endParaRPr dirty="0"/>
          </a:p>
          <a:p>
            <a:pPr marL="457200" lvl="0" indent="-298450" algn="l" rtl="0">
              <a:spcBef>
                <a:spcPts val="0"/>
              </a:spcBef>
              <a:spcAft>
                <a:spcPts val="0"/>
              </a:spcAft>
              <a:buSzPts val="1100"/>
              <a:buChar char="-"/>
            </a:pPr>
            <a:r>
              <a:rPr lang="en" dirty="0" err="1"/>
              <a:t>Loại</a:t>
            </a:r>
            <a:r>
              <a:rPr lang="en" dirty="0"/>
              <a:t> </a:t>
            </a:r>
            <a:r>
              <a:rPr lang="en" dirty="0" err="1"/>
              <a:t>bỏ</a:t>
            </a:r>
            <a:r>
              <a:rPr lang="en" dirty="0"/>
              <a:t> </a:t>
            </a:r>
            <a:r>
              <a:rPr lang="en" dirty="0" err="1"/>
              <a:t>các</a:t>
            </a:r>
            <a:r>
              <a:rPr lang="en" dirty="0"/>
              <a:t> </a:t>
            </a:r>
            <a:r>
              <a:rPr lang="en" dirty="0" err="1"/>
              <a:t>giá</a:t>
            </a:r>
            <a:r>
              <a:rPr lang="en" dirty="0"/>
              <a:t> </a:t>
            </a:r>
            <a:r>
              <a:rPr lang="en" dirty="0" err="1"/>
              <a:t>trị</a:t>
            </a:r>
            <a:r>
              <a:rPr lang="en" dirty="0"/>
              <a:t> </a:t>
            </a:r>
            <a:r>
              <a:rPr lang="en" dirty="0" err="1"/>
              <a:t>âm</a:t>
            </a:r>
            <a:r>
              <a:rPr lang="en" dirty="0"/>
              <a:t> </a:t>
            </a:r>
            <a:r>
              <a:rPr lang="en" dirty="0" err="1"/>
              <a:t>trên</a:t>
            </a:r>
            <a:r>
              <a:rPr lang="en" dirty="0"/>
              <a:t> feature map </a:t>
            </a:r>
            <a:r>
              <a:rPr lang="en" dirty="0" err="1"/>
              <a:t>và</a:t>
            </a:r>
            <a:r>
              <a:rPr lang="en" dirty="0"/>
              <a:t> </a:t>
            </a:r>
            <a:r>
              <a:rPr lang="en" dirty="0" err="1"/>
              <a:t>đưa</a:t>
            </a:r>
            <a:r>
              <a:rPr lang="en" dirty="0"/>
              <a:t> </a:t>
            </a:r>
            <a:r>
              <a:rPr lang="en" dirty="0" err="1"/>
              <a:t>giá</a:t>
            </a:r>
            <a:r>
              <a:rPr lang="en" dirty="0"/>
              <a:t> </a:t>
            </a:r>
            <a:r>
              <a:rPr lang="en" dirty="0" err="1"/>
              <a:t>trị</a:t>
            </a:r>
            <a:r>
              <a:rPr lang="en" dirty="0"/>
              <a:t> </a:t>
            </a:r>
            <a:r>
              <a:rPr lang="en" dirty="0" err="1"/>
              <a:t>về</a:t>
            </a:r>
            <a:r>
              <a:rPr lang="en" dirty="0"/>
              <a:t> 0.</a:t>
            </a:r>
            <a:endParaRPr dirty="0"/>
          </a:p>
          <a:p>
            <a:pPr marL="457200" lvl="0" indent="0" algn="l" rtl="0">
              <a:spcBef>
                <a:spcPts val="0"/>
              </a:spcBef>
              <a:spcAft>
                <a:spcPts val="0"/>
              </a:spcAft>
              <a:buNone/>
            </a:pPr>
            <a:r>
              <a:rPr lang="en" dirty="0"/>
              <a:t>=&gt; </a:t>
            </a:r>
            <a:r>
              <a:rPr lang="en" dirty="0" err="1"/>
              <a:t>mục</a:t>
            </a:r>
            <a:r>
              <a:rPr lang="en" dirty="0"/>
              <a:t> </a:t>
            </a:r>
            <a:r>
              <a:rPr lang="en" dirty="0" err="1"/>
              <a:t>đích</a:t>
            </a:r>
            <a:r>
              <a:rPr lang="en" dirty="0"/>
              <a:t> </a:t>
            </a:r>
            <a:r>
              <a:rPr lang="en" dirty="0" err="1"/>
              <a:t>loại</a:t>
            </a:r>
            <a:r>
              <a:rPr lang="en" dirty="0"/>
              <a:t> </a:t>
            </a:r>
            <a:r>
              <a:rPr lang="en" dirty="0" err="1"/>
              <a:t>bỏ</a:t>
            </a:r>
            <a:r>
              <a:rPr lang="en" dirty="0"/>
              <a:t> </a:t>
            </a:r>
            <a:r>
              <a:rPr lang="en" dirty="0" err="1"/>
              <a:t>những</a:t>
            </a:r>
            <a:r>
              <a:rPr lang="en" dirty="0"/>
              <a:t> </a:t>
            </a:r>
            <a:r>
              <a:rPr lang="en" dirty="0" err="1"/>
              <a:t>phần</a:t>
            </a:r>
            <a:r>
              <a:rPr lang="en" dirty="0"/>
              <a:t> </a:t>
            </a:r>
            <a:r>
              <a:rPr lang="en" dirty="0" err="1"/>
              <a:t>không</a:t>
            </a:r>
            <a:r>
              <a:rPr lang="en" dirty="0"/>
              <a:t> </a:t>
            </a:r>
            <a:r>
              <a:rPr lang="en" dirty="0" err="1"/>
              <a:t>khớp</a:t>
            </a:r>
            <a:r>
              <a:rPr lang="en" dirty="0"/>
              <a:t> </a:t>
            </a:r>
            <a:r>
              <a:rPr lang="en" dirty="0" err="1"/>
              <a:t>với</a:t>
            </a:r>
            <a:r>
              <a:rPr lang="en" dirty="0"/>
              <a:t> </a:t>
            </a:r>
            <a:r>
              <a:rPr lang="en" dirty="0" err="1"/>
              <a:t>đặc</a:t>
            </a:r>
            <a:r>
              <a:rPr lang="en" dirty="0"/>
              <a:t> </a:t>
            </a:r>
            <a:r>
              <a:rPr lang="en" dirty="0" err="1"/>
              <a:t>tính</a:t>
            </a:r>
            <a:r>
              <a:rPr lang="en" dirty="0"/>
              <a:t> </a:t>
            </a:r>
            <a:r>
              <a:rPr lang="en" dirty="0" err="1"/>
              <a:t>của</a:t>
            </a:r>
            <a:r>
              <a:rPr lang="en" dirty="0"/>
              <a:t> </a:t>
            </a:r>
            <a:r>
              <a:rPr lang="en" dirty="0" err="1"/>
              <a:t>đối</a:t>
            </a:r>
            <a:r>
              <a:rPr lang="en" dirty="0"/>
              <a:t> </a:t>
            </a:r>
            <a:r>
              <a:rPr lang="en" dirty="0" err="1"/>
              <a:t>tượng</a:t>
            </a:r>
            <a:r>
              <a:rPr lang="en" dirty="0"/>
              <a:t> </a:t>
            </a:r>
            <a:r>
              <a:rPr lang="en" dirty="0" err="1"/>
              <a:t>nhận</a:t>
            </a:r>
            <a:r>
              <a:rPr lang="en" dirty="0"/>
              <a:t> </a:t>
            </a:r>
            <a:r>
              <a:rPr lang="en" dirty="0" err="1"/>
              <a:t>diện</a:t>
            </a:r>
            <a:r>
              <a:rPr lang="en" dirty="0"/>
              <a:t> (</a:t>
            </a:r>
            <a:r>
              <a:rPr lang="en" dirty="0" err="1"/>
              <a:t>nói</a:t>
            </a:r>
            <a:r>
              <a:rPr lang="en" dirty="0"/>
              <a:t> </a:t>
            </a:r>
            <a:r>
              <a:rPr lang="en" dirty="0" err="1"/>
              <a:t>cách</a:t>
            </a:r>
            <a:r>
              <a:rPr lang="en" dirty="0"/>
              <a:t> </a:t>
            </a:r>
            <a:r>
              <a:rPr lang="en" dirty="0" err="1"/>
              <a:t>khác</a:t>
            </a:r>
            <a:r>
              <a:rPr lang="en" dirty="0"/>
              <a:t> </a:t>
            </a:r>
            <a:r>
              <a:rPr lang="en" dirty="0" err="1"/>
              <a:t>là</a:t>
            </a:r>
            <a:r>
              <a:rPr lang="en" dirty="0"/>
              <a:t> </a:t>
            </a:r>
            <a:r>
              <a:rPr lang="en" dirty="0" err="1"/>
              <a:t>loại</a:t>
            </a:r>
            <a:r>
              <a:rPr lang="en" dirty="0"/>
              <a:t> </a:t>
            </a:r>
            <a:r>
              <a:rPr lang="en" dirty="0" err="1"/>
              <a:t>bỏ</a:t>
            </a:r>
            <a:r>
              <a:rPr lang="en" dirty="0"/>
              <a:t> </a:t>
            </a:r>
            <a:r>
              <a:rPr lang="en" dirty="0" err="1"/>
              <a:t>những</a:t>
            </a:r>
            <a:r>
              <a:rPr lang="en" dirty="0"/>
              <a:t> </a:t>
            </a:r>
            <a:r>
              <a:rPr lang="en" dirty="0" err="1"/>
              <a:t>nơ</a:t>
            </a:r>
            <a:r>
              <a:rPr lang="en" dirty="0"/>
              <a:t> </a:t>
            </a:r>
            <a:r>
              <a:rPr lang="en" dirty="0" err="1"/>
              <a:t>ron</a:t>
            </a:r>
            <a:r>
              <a:rPr lang="en" dirty="0"/>
              <a:t> </a:t>
            </a:r>
            <a:r>
              <a:rPr lang="en" dirty="0" err="1"/>
              <a:t>không</a:t>
            </a:r>
            <a:r>
              <a:rPr lang="en" dirty="0"/>
              <a:t> </a:t>
            </a:r>
            <a:r>
              <a:rPr lang="en" dirty="0" err="1"/>
              <a:t>còn</a:t>
            </a:r>
            <a:r>
              <a:rPr lang="en" dirty="0"/>
              <a:t> </a:t>
            </a:r>
            <a:r>
              <a:rPr lang="en" dirty="0" err="1"/>
              <a:t>hoạt</a:t>
            </a:r>
            <a:r>
              <a:rPr lang="en" dirty="0"/>
              <a:t> </a:t>
            </a:r>
            <a:r>
              <a:rPr lang="en" dirty="0" err="1"/>
              <a:t>động</a:t>
            </a:r>
            <a:r>
              <a:rPr lang="en" dirty="0"/>
              <a:t>), </a:t>
            </a:r>
            <a:r>
              <a:rPr lang="en" dirty="0" err="1"/>
              <a:t>giảm</a:t>
            </a:r>
            <a:r>
              <a:rPr lang="en" dirty="0"/>
              <a:t> </a:t>
            </a:r>
            <a:r>
              <a:rPr lang="en" dirty="0" err="1"/>
              <a:t>tính</a:t>
            </a:r>
            <a:r>
              <a:rPr lang="en" dirty="0"/>
              <a:t> </a:t>
            </a:r>
            <a:r>
              <a:rPr lang="en" dirty="0" err="1"/>
              <a:t>toán</a:t>
            </a:r>
            <a:r>
              <a:rPr lang="en" dirty="0"/>
              <a:t>.</a:t>
            </a:r>
            <a:endParaRPr dirty="0"/>
          </a:p>
        </p:txBody>
      </p:sp>
    </p:spTree>
    <p:extLst>
      <p:ext uri="{BB962C8B-B14F-4D97-AF65-F5344CB8AC3E}">
        <p14:creationId xmlns:p14="http://schemas.microsoft.com/office/powerpoint/2010/main" val="308469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d2de466334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d2de466334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dirty="0">
                <a:solidFill>
                  <a:srgbClr val="1B1B1B"/>
                </a:solidFill>
                <a:highlight>
                  <a:srgbClr val="FFFFFF"/>
                </a:highlight>
                <a:latin typeface="Open Sans"/>
                <a:ea typeface="Open Sans"/>
                <a:cs typeface="Open Sans"/>
                <a:sym typeface="Open Sans"/>
              </a:rPr>
              <a:t>Yolo </a:t>
            </a:r>
            <a:r>
              <a:rPr lang="en" sz="1350" dirty="0" err="1">
                <a:solidFill>
                  <a:srgbClr val="1B1B1B"/>
                </a:solidFill>
                <a:highlight>
                  <a:srgbClr val="FFFFFF"/>
                </a:highlight>
                <a:latin typeface="Open Sans"/>
                <a:ea typeface="Open Sans"/>
                <a:cs typeface="Open Sans"/>
                <a:sym typeface="Open Sans"/>
              </a:rPr>
              <a:t>là</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một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mô</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hình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mạng</a:t>
            </a:r>
            <a:r>
              <a:rPr lang="en" sz="1350" dirty="0">
                <a:solidFill>
                  <a:srgbClr val="1B1B1B"/>
                </a:solidFill>
                <a:highlight>
                  <a:srgbClr val="FFFFFF"/>
                </a:highlight>
                <a:latin typeface="Open Sans"/>
                <a:ea typeface="Open Sans"/>
                <a:cs typeface="Open Sans"/>
                <a:sym typeface="Open Sans"/>
              </a:rPr>
              <a:t> CNN </a:t>
            </a:r>
            <a:r>
              <a:rPr lang="en" sz="1350" dirty="0" err="1">
                <a:solidFill>
                  <a:srgbClr val="1B1B1B"/>
                </a:solidFill>
                <a:highlight>
                  <a:srgbClr val="FFFFFF"/>
                </a:highlight>
                <a:latin typeface="Open Sans"/>
                <a:ea typeface="Open Sans"/>
                <a:cs typeface="Open Sans"/>
                <a:sym typeface="Open Sans"/>
              </a:rPr>
              <a:t>cho</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việc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phát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hiện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nhận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dạng</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phân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loại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đối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tượng</a:t>
            </a:r>
            <a:r>
              <a:rPr lang="en" sz="1350" dirty="0">
                <a:solidFill>
                  <a:srgbClr val="1B1B1B"/>
                </a:solidFill>
                <a:highlight>
                  <a:srgbClr val="FFFFFF"/>
                </a:highlight>
                <a:latin typeface="Open Sans"/>
                <a:ea typeface="Open Sans"/>
                <a:cs typeface="Open Sans"/>
                <a:sym typeface="Open Sans"/>
              </a:rPr>
              <a:t>. Yolo </a:t>
            </a:r>
            <a:r>
              <a:rPr lang="en" sz="1350" dirty="0" err="1">
                <a:solidFill>
                  <a:srgbClr val="1B1B1B"/>
                </a:solidFill>
                <a:highlight>
                  <a:srgbClr val="FFFFFF"/>
                </a:highlight>
                <a:latin typeface="Open Sans"/>
                <a:ea typeface="Open Sans"/>
                <a:cs typeface="Open Sans"/>
                <a:sym typeface="Open Sans"/>
              </a:rPr>
              <a:t>được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tạo</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từ</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việc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kết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hợp</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giữa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convolutional layers </a:t>
            </a:r>
            <a:r>
              <a:rPr lang="en" sz="1350" dirty="0" err="1">
                <a:solidFill>
                  <a:srgbClr val="1B1B1B"/>
                </a:solidFill>
                <a:highlight>
                  <a:srgbClr val="FFFFFF"/>
                </a:highlight>
                <a:latin typeface="Open Sans"/>
                <a:ea typeface="Open Sans"/>
                <a:cs typeface="Open Sans"/>
                <a:sym typeface="Open Sans"/>
              </a:rPr>
              <a:t>và</a:t>
            </a:r>
            <a:r>
              <a:rPr lang="en" sz="1350" dirty="0">
                <a:solidFill>
                  <a:srgbClr val="1B1B1B"/>
                </a:solidFill>
                <a:highlight>
                  <a:srgbClr val="FFFFFF"/>
                </a:highlight>
                <a:latin typeface="Open Sans"/>
                <a:ea typeface="Open Sans"/>
                <a:cs typeface="Open Sans"/>
                <a:sym typeface="Open Sans"/>
              </a:rPr>
              <a:t> connected </a:t>
            </a:r>
            <a:r>
              <a:rPr lang="en" sz="1350" dirty="0" err="1">
                <a:solidFill>
                  <a:srgbClr val="1B1B1B"/>
                </a:solidFill>
                <a:highlight>
                  <a:srgbClr val="FFFFFF"/>
                </a:highlight>
                <a:latin typeface="Open Sans"/>
                <a:ea typeface="Open Sans"/>
                <a:cs typeface="Open Sans"/>
                <a:sym typeface="Open Sans"/>
              </a:rPr>
              <a:t>layers.Trong</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đó</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convolutional layers </a:t>
            </a:r>
            <a:r>
              <a:rPr lang="en" sz="1350" dirty="0" err="1">
                <a:solidFill>
                  <a:srgbClr val="1B1B1B"/>
                </a:solidFill>
                <a:highlight>
                  <a:srgbClr val="FFFFFF"/>
                </a:highlight>
                <a:latin typeface="Open Sans"/>
                <a:ea typeface="Open Sans"/>
                <a:cs typeface="Open Sans"/>
                <a:sym typeface="Open Sans"/>
              </a:rPr>
              <a:t>sẽ</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trích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xuất</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feature </a:t>
            </a:r>
            <a:r>
              <a:rPr lang="en" sz="1350" dirty="0" err="1">
                <a:solidFill>
                  <a:srgbClr val="1B1B1B"/>
                </a:solidFill>
                <a:highlight>
                  <a:srgbClr val="FFFFFF"/>
                </a:highlight>
                <a:latin typeface="Open Sans"/>
                <a:ea typeface="Open Sans"/>
                <a:cs typeface="Open Sans"/>
                <a:sym typeface="Open Sans"/>
              </a:rPr>
              <a:t>của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ảnh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còn</a:t>
            </a:r>
            <a:r>
              <a:rPr lang="en" sz="1350" dirty="0">
                <a:solidFill>
                  <a:srgbClr val="1B1B1B"/>
                </a:solidFill>
                <a:highlight>
                  <a:srgbClr val="FFFFFF"/>
                </a:highlight>
                <a:latin typeface="Open Sans"/>
                <a:ea typeface="Open Sans"/>
                <a:cs typeface="Open Sans"/>
                <a:sym typeface="Open Sans"/>
              </a:rPr>
              <a:t> full-connected layers </a:t>
            </a:r>
            <a:r>
              <a:rPr lang="en" sz="1350" dirty="0" err="1">
                <a:solidFill>
                  <a:srgbClr val="1B1B1B"/>
                </a:solidFill>
                <a:highlight>
                  <a:srgbClr val="FFFFFF"/>
                </a:highlight>
                <a:latin typeface="Open Sans"/>
                <a:ea typeface="Open Sans"/>
                <a:cs typeface="Open Sans"/>
                <a:sym typeface="Open Sans"/>
              </a:rPr>
              <a:t>sẽ</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dự</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đoán</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xác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suất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đó</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và</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tọa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độ</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của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đối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tượng</a:t>
            </a:r>
            <a:r>
              <a:rPr lang="en" sz="1350" dirty="0">
                <a:solidFill>
                  <a:srgbClr val="1B1B1B"/>
                </a:solidFill>
                <a:highlight>
                  <a:srgbClr val="FFFFFF"/>
                </a:highlight>
                <a:latin typeface="Open Sans"/>
                <a:ea typeface="Open Sans"/>
                <a:cs typeface="Open Sans"/>
                <a:sym typeface="Open Sans"/>
              </a:rPr>
              <a:t>.</a:t>
            </a:r>
            <a:endParaRPr dirty="0"/>
          </a:p>
        </p:txBody>
      </p:sp>
    </p:spTree>
    <p:extLst>
      <p:ext uri="{BB962C8B-B14F-4D97-AF65-F5344CB8AC3E}">
        <p14:creationId xmlns:p14="http://schemas.microsoft.com/office/powerpoint/2010/main" val="3994583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d2de466334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d2de466334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a:solidFill>
                  <a:srgbClr val="1B1B1B"/>
                </a:solidFill>
                <a:highlight>
                  <a:srgbClr val="FFFFFF"/>
                </a:highlight>
                <a:latin typeface="Open Sans"/>
                <a:ea typeface="Open Sans"/>
                <a:cs typeface="Open Sans"/>
                <a:sym typeface="Open Sans"/>
              </a:rPr>
              <a:t>Yolo là một mô hình mạng CNN cho việc phát hiện, nhận dạng, phân loại đối tượng. Yolo được tạo ra từ việc kết hợp giữa các convolutional layers và connected layers.Trong đó các convolutional layers sẽ trích xuất ra các feature của ảnh, còn full-connected layers sẽ dự đoán ra xác suất đó và tọa độ của đối tượng.</a:t>
            </a:r>
            <a:endParaRPr/>
          </a:p>
        </p:txBody>
      </p:sp>
    </p:spTree>
    <p:extLst>
      <p:ext uri="{BB962C8B-B14F-4D97-AF65-F5344CB8AC3E}">
        <p14:creationId xmlns:p14="http://schemas.microsoft.com/office/powerpoint/2010/main" val="4076498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ceb3c9d7ed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ceb3c9d7ed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272333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2"/>
        <p:cNvGrpSpPr/>
        <p:nvPr/>
      </p:nvGrpSpPr>
      <p:grpSpPr>
        <a:xfrm>
          <a:off x="0" y="0"/>
          <a:ext cx="0" cy="0"/>
          <a:chOff x="0" y="0"/>
          <a:chExt cx="0" cy="0"/>
        </a:xfrm>
      </p:grpSpPr>
      <p:sp>
        <p:nvSpPr>
          <p:cNvPr id="1473" name="Google Shape;1473;gd2de466334_1_3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4" name="Google Shape;1474;gd2de466334_1_3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50" dirty="0">
                <a:solidFill>
                  <a:srgbClr val="1B1B1B"/>
                </a:solidFill>
                <a:highlight>
                  <a:srgbClr val="FFFFFF"/>
                </a:highlight>
                <a:latin typeface="Open Sans"/>
                <a:ea typeface="Open Sans"/>
                <a:cs typeface="Open Sans"/>
                <a:sym typeface="Open Sans"/>
              </a:rPr>
              <a:t>Yolo </a:t>
            </a:r>
            <a:r>
              <a:rPr lang="en" sz="1350" dirty="0" err="1">
                <a:solidFill>
                  <a:srgbClr val="1B1B1B"/>
                </a:solidFill>
                <a:highlight>
                  <a:srgbClr val="FFFFFF"/>
                </a:highlight>
                <a:latin typeface="Open Sans"/>
                <a:ea typeface="Open Sans"/>
                <a:cs typeface="Open Sans"/>
                <a:sym typeface="Open Sans"/>
              </a:rPr>
              <a:t>là</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một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mô</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hình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mạng</a:t>
            </a:r>
            <a:r>
              <a:rPr lang="en" sz="1350" dirty="0">
                <a:solidFill>
                  <a:srgbClr val="1B1B1B"/>
                </a:solidFill>
                <a:highlight>
                  <a:srgbClr val="FFFFFF"/>
                </a:highlight>
                <a:latin typeface="Open Sans"/>
                <a:ea typeface="Open Sans"/>
                <a:cs typeface="Open Sans"/>
                <a:sym typeface="Open Sans"/>
              </a:rPr>
              <a:t> CNN </a:t>
            </a:r>
            <a:r>
              <a:rPr lang="en" sz="1350" dirty="0" err="1">
                <a:solidFill>
                  <a:srgbClr val="1B1B1B"/>
                </a:solidFill>
                <a:highlight>
                  <a:srgbClr val="FFFFFF"/>
                </a:highlight>
                <a:latin typeface="Open Sans"/>
                <a:ea typeface="Open Sans"/>
                <a:cs typeface="Open Sans"/>
                <a:sym typeface="Open Sans"/>
              </a:rPr>
              <a:t>cho</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việc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phát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hiện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nhận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dạng</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phân</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loại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đối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tượng</a:t>
            </a:r>
            <a:r>
              <a:rPr lang="en" sz="1350" dirty="0">
                <a:solidFill>
                  <a:srgbClr val="1B1B1B"/>
                </a:solidFill>
                <a:highlight>
                  <a:srgbClr val="FFFFFF"/>
                </a:highlight>
                <a:latin typeface="Open Sans"/>
                <a:ea typeface="Open Sans"/>
                <a:cs typeface="Open Sans"/>
                <a:sym typeface="Open Sans"/>
              </a:rPr>
              <a:t>. Yolo </a:t>
            </a:r>
            <a:r>
              <a:rPr lang="en" sz="1350" dirty="0" err="1">
                <a:solidFill>
                  <a:srgbClr val="1B1B1B"/>
                </a:solidFill>
                <a:highlight>
                  <a:srgbClr val="FFFFFF"/>
                </a:highlight>
                <a:latin typeface="Open Sans"/>
                <a:ea typeface="Open Sans"/>
                <a:cs typeface="Open Sans"/>
                <a:sym typeface="Open Sans"/>
              </a:rPr>
              <a:t>được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tạo</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từ</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việc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kết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hợp</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giữa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convolutional layers </a:t>
            </a:r>
            <a:r>
              <a:rPr lang="en" sz="1350" dirty="0" err="1">
                <a:solidFill>
                  <a:srgbClr val="1B1B1B"/>
                </a:solidFill>
                <a:highlight>
                  <a:srgbClr val="FFFFFF"/>
                </a:highlight>
                <a:latin typeface="Open Sans"/>
                <a:ea typeface="Open Sans"/>
                <a:cs typeface="Open Sans"/>
                <a:sym typeface="Open Sans"/>
              </a:rPr>
              <a:t>và</a:t>
            </a:r>
            <a:r>
              <a:rPr lang="en" sz="1350" dirty="0">
                <a:solidFill>
                  <a:srgbClr val="1B1B1B"/>
                </a:solidFill>
                <a:highlight>
                  <a:srgbClr val="FFFFFF"/>
                </a:highlight>
                <a:latin typeface="Open Sans"/>
                <a:ea typeface="Open Sans"/>
                <a:cs typeface="Open Sans"/>
                <a:sym typeface="Open Sans"/>
              </a:rPr>
              <a:t> connected </a:t>
            </a:r>
            <a:r>
              <a:rPr lang="en" sz="1350" dirty="0" err="1">
                <a:solidFill>
                  <a:srgbClr val="1B1B1B"/>
                </a:solidFill>
                <a:highlight>
                  <a:srgbClr val="FFFFFF"/>
                </a:highlight>
                <a:latin typeface="Open Sans"/>
                <a:ea typeface="Open Sans"/>
                <a:cs typeface="Open Sans"/>
                <a:sym typeface="Open Sans"/>
              </a:rPr>
              <a:t>layers.Trong</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đó</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convolutional layers </a:t>
            </a:r>
            <a:r>
              <a:rPr lang="en" sz="1350" dirty="0" err="1">
                <a:solidFill>
                  <a:srgbClr val="1B1B1B"/>
                </a:solidFill>
                <a:highlight>
                  <a:srgbClr val="FFFFFF"/>
                </a:highlight>
                <a:latin typeface="Open Sans"/>
                <a:ea typeface="Open Sans"/>
                <a:cs typeface="Open Sans"/>
                <a:sym typeface="Open Sans"/>
              </a:rPr>
              <a:t>sẽ</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trích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xuất</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các</a:t>
            </a:r>
            <a:r>
              <a:rPr lang="en" sz="1350" dirty="0">
                <a:solidFill>
                  <a:srgbClr val="1B1B1B"/>
                </a:solidFill>
                <a:highlight>
                  <a:srgbClr val="FFFFFF"/>
                </a:highlight>
                <a:latin typeface="Open Sans"/>
                <a:ea typeface="Open Sans"/>
                <a:cs typeface="Open Sans"/>
                <a:sym typeface="Open Sans"/>
              </a:rPr>
              <a:t> feature </a:t>
            </a:r>
            <a:r>
              <a:rPr lang="en" sz="1350" dirty="0" err="1">
                <a:solidFill>
                  <a:srgbClr val="1B1B1B"/>
                </a:solidFill>
                <a:highlight>
                  <a:srgbClr val="FFFFFF"/>
                </a:highlight>
                <a:latin typeface="Open Sans"/>
                <a:ea typeface="Open Sans"/>
                <a:cs typeface="Open Sans"/>
                <a:sym typeface="Open Sans"/>
              </a:rPr>
              <a:t>của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ảnh</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còn</a:t>
            </a:r>
            <a:r>
              <a:rPr lang="en" sz="1350" dirty="0">
                <a:solidFill>
                  <a:srgbClr val="1B1B1B"/>
                </a:solidFill>
                <a:highlight>
                  <a:srgbClr val="FFFFFF"/>
                </a:highlight>
                <a:latin typeface="Open Sans"/>
                <a:ea typeface="Open Sans"/>
                <a:cs typeface="Open Sans"/>
                <a:sym typeface="Open Sans"/>
              </a:rPr>
              <a:t> full-connected layers </a:t>
            </a:r>
            <a:r>
              <a:rPr lang="en" sz="1350" dirty="0" err="1">
                <a:solidFill>
                  <a:srgbClr val="1B1B1B"/>
                </a:solidFill>
                <a:highlight>
                  <a:srgbClr val="FFFFFF"/>
                </a:highlight>
                <a:latin typeface="Open Sans"/>
                <a:ea typeface="Open Sans"/>
                <a:cs typeface="Open Sans"/>
                <a:sym typeface="Open Sans"/>
              </a:rPr>
              <a:t>sẽ</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dự</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đoán</a:t>
            </a:r>
            <a:r>
              <a:rPr lang="en" sz="1350" dirty="0">
                <a:solidFill>
                  <a:srgbClr val="1B1B1B"/>
                </a:solidFill>
                <a:highlight>
                  <a:srgbClr val="FFFFFF"/>
                </a:highlight>
                <a:latin typeface="Open Sans"/>
                <a:ea typeface="Open Sans"/>
                <a:cs typeface="Open Sans"/>
                <a:sym typeface="Open Sans"/>
              </a:rPr>
              <a:t> ra </a:t>
            </a:r>
            <a:r>
              <a:rPr lang="en" sz="1350" dirty="0" err="1">
                <a:solidFill>
                  <a:srgbClr val="1B1B1B"/>
                </a:solidFill>
                <a:highlight>
                  <a:srgbClr val="FFFFFF"/>
                </a:highlight>
                <a:latin typeface="Open Sans"/>
                <a:ea typeface="Open Sans"/>
                <a:cs typeface="Open Sans"/>
                <a:sym typeface="Open Sans"/>
              </a:rPr>
              <a:t>xác</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suất</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đó</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và</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tọa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độ</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của</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đối</a:t>
            </a:r>
            <a:r>
              <a:rPr lang="en" sz="1350" dirty="0">
                <a:solidFill>
                  <a:srgbClr val="1B1B1B"/>
                </a:solidFill>
                <a:highlight>
                  <a:srgbClr val="FFFFFF"/>
                </a:highlight>
                <a:latin typeface="Open Sans"/>
                <a:ea typeface="Open Sans"/>
                <a:cs typeface="Open Sans"/>
                <a:sym typeface="Open Sans"/>
              </a:rPr>
              <a:t> </a:t>
            </a:r>
            <a:r>
              <a:rPr lang="en" sz="1350" dirty="0" err="1">
                <a:solidFill>
                  <a:srgbClr val="1B1B1B"/>
                </a:solidFill>
                <a:highlight>
                  <a:srgbClr val="FFFFFF"/>
                </a:highlight>
                <a:latin typeface="Open Sans"/>
                <a:ea typeface="Open Sans"/>
                <a:cs typeface="Open Sans"/>
                <a:sym typeface="Open Sans"/>
              </a:rPr>
              <a:t>tượng</a:t>
            </a:r>
            <a:r>
              <a:rPr lang="en" sz="1350" dirty="0">
                <a:solidFill>
                  <a:srgbClr val="1B1B1B"/>
                </a:solidFill>
                <a:highlight>
                  <a:srgbClr val="FFFFFF"/>
                </a:highlight>
                <a:latin typeface="Open Sans"/>
                <a:ea typeface="Open Sans"/>
                <a:cs typeface="Open Sans"/>
                <a:sym typeface="Open Sans"/>
              </a:rPr>
              <a:t>.</a:t>
            </a:r>
            <a:endParaRPr dirty="0"/>
          </a:p>
        </p:txBody>
      </p:sp>
    </p:spTree>
    <p:extLst>
      <p:ext uri="{BB962C8B-B14F-4D97-AF65-F5344CB8AC3E}">
        <p14:creationId xmlns:p14="http://schemas.microsoft.com/office/powerpoint/2010/main" val="40267239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
        <p:cNvGrpSpPr/>
        <p:nvPr/>
      </p:nvGrpSpPr>
      <p:grpSpPr>
        <a:xfrm>
          <a:off x="0" y="0"/>
          <a:ext cx="0" cy="0"/>
          <a:chOff x="0" y="0"/>
          <a:chExt cx="0" cy="0"/>
        </a:xfrm>
      </p:grpSpPr>
      <p:sp>
        <p:nvSpPr>
          <p:cNvPr id="1602" name="Google Shape;1602;gceb3c9d7ed_5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3" name="Google Shape;1603;gceb3c9d7ed_5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580907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5"/>
        <p:cNvGrpSpPr/>
        <p:nvPr/>
      </p:nvGrpSpPr>
      <p:grpSpPr>
        <a:xfrm>
          <a:off x="0" y="0"/>
          <a:ext cx="0" cy="0"/>
          <a:chOff x="0" y="0"/>
          <a:chExt cx="0" cy="0"/>
        </a:xfrm>
      </p:grpSpPr>
      <p:sp>
        <p:nvSpPr>
          <p:cNvPr id="1546" name="Google Shape;1546;gd0826b76e2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7" name="Google Shape;1547;gd0826b76e2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7941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4"/>
        <p:cNvGrpSpPr/>
        <p:nvPr/>
      </p:nvGrpSpPr>
      <p:grpSpPr>
        <a:xfrm>
          <a:off x="0" y="0"/>
          <a:ext cx="0" cy="0"/>
          <a:chOff x="0" y="0"/>
          <a:chExt cx="0" cy="0"/>
        </a:xfrm>
      </p:grpSpPr>
      <p:sp>
        <p:nvSpPr>
          <p:cNvPr id="1575" name="Google Shape;1575;gd0826b76e2_1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6" name="Google Shape;1576;gd0826b76e2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Khi flycam bay từ trái qua phải, frame đầu tiên là frame 1, chúng ta sẽ thấy sự di chuyển vết nứt giữa 2 frame, trên </a:t>
            </a:r>
            <a:r>
              <a:rPr lang="en">
                <a:solidFill>
                  <a:schemeClr val="dk1"/>
                </a:solidFill>
              </a:rPr>
              <a:t>frame</a:t>
            </a:r>
            <a:r>
              <a:rPr lang="en"/>
              <a:t> 1 và </a:t>
            </a:r>
            <a:r>
              <a:rPr lang="en">
                <a:solidFill>
                  <a:schemeClr val="dk1"/>
                </a:solidFill>
              </a:rPr>
              <a:t>frame</a:t>
            </a:r>
            <a:r>
              <a:rPr lang="en"/>
              <a:t> 2 đều là 1 vết nứt nhưng do vị trí của flycam thay đổi nên trên 2 f hình là 2 vết nứt khác nhau, vậy thì làm sao để loại bỏ sự trùng lắp này?</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643770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32934332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d0826b76e2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d0826b76e2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399267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1"/>
        <p:cNvGrpSpPr/>
        <p:nvPr/>
      </p:nvGrpSpPr>
      <p:grpSpPr>
        <a:xfrm>
          <a:off x="0" y="0"/>
          <a:ext cx="0" cy="0"/>
          <a:chOff x="0" y="0"/>
          <a:chExt cx="0" cy="0"/>
        </a:xfrm>
      </p:grpSpPr>
      <p:sp>
        <p:nvSpPr>
          <p:cNvPr id="1582" name="Google Shape;1582;gd0826b76e2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3" name="Google Shape;1583;gd0826b76e2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361293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21301881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 Điểm nóng là gì? với ứng dụng của chúng tôi, điểm nóng là khoảng không gian trước kệ có nhiều qua lại. Đây là hình minh hoạ, vị trị được chúng tôi đánh dấu là khoảng không gian trước kệ.</a:t>
            </a:r>
          </a:p>
          <a:p>
            <a:pPr marL="146050" lvl="0" indent="0" algn="l" rtl="0">
              <a:spcBef>
                <a:spcPts val="0"/>
              </a:spcBef>
              <a:spcAft>
                <a:spcPts val="0"/>
              </a:spcAft>
              <a:buClr>
                <a:schemeClr val="dk1"/>
              </a:buClr>
              <a:buSzPts val="1300"/>
              <a:buNone/>
            </a:pPr>
            <a:r>
              <a:rPr lang="vi-VN" dirty="0"/>
              <a:t>- Về việc tìm kiếm giải pháp cho việc nhận diện điểm nóng, chúng tôi đặt ra 3 yếu tố để lựa chọn giải pháp. Đó là:</a:t>
            </a:r>
          </a:p>
          <a:p>
            <a:pPr marL="146050" lvl="0" indent="0" algn="l" rtl="0">
              <a:spcBef>
                <a:spcPts val="0"/>
              </a:spcBef>
              <a:spcAft>
                <a:spcPts val="0"/>
              </a:spcAft>
              <a:buClr>
                <a:schemeClr val="dk1"/>
              </a:buClr>
              <a:buSzPts val="1300"/>
              <a:buNone/>
            </a:pPr>
            <a:r>
              <a:rPr lang="vi-VN" dirty="0"/>
              <a:t>+ Độ ổn định</a:t>
            </a:r>
          </a:p>
          <a:p>
            <a:pPr marL="146050" lvl="0" indent="0" algn="l" rtl="0">
              <a:spcBef>
                <a:spcPts val="0"/>
              </a:spcBef>
              <a:spcAft>
                <a:spcPts val="0"/>
              </a:spcAft>
              <a:buClr>
                <a:schemeClr val="dk1"/>
              </a:buClr>
              <a:buSzPts val="1300"/>
              <a:buNone/>
            </a:pPr>
            <a:r>
              <a:rPr lang="vi-VN" dirty="0"/>
              <a:t>+ Độ chính xác</a:t>
            </a:r>
          </a:p>
          <a:p>
            <a:pPr marL="146050" lvl="0" indent="0" algn="l" rtl="0">
              <a:spcBef>
                <a:spcPts val="0"/>
              </a:spcBef>
              <a:spcAft>
                <a:spcPts val="0"/>
              </a:spcAft>
              <a:buClr>
                <a:schemeClr val="dk1"/>
              </a:buClr>
              <a:buSzPts val="1300"/>
              <a:buNone/>
            </a:pPr>
            <a:r>
              <a:rPr lang="vi-VN" dirty="0"/>
              <a:t>+ Dễ dàng trong việc triển khai</a:t>
            </a:r>
          </a:p>
          <a:p>
            <a:pPr marL="146050" lvl="0" indent="0" algn="l" rtl="0">
              <a:spcBef>
                <a:spcPts val="0"/>
              </a:spcBef>
              <a:spcAft>
                <a:spcPts val="0"/>
              </a:spcAft>
              <a:buClr>
                <a:schemeClr val="dk1"/>
              </a:buClr>
              <a:buSzPts val="1300"/>
              <a:buNone/>
            </a:pPr>
            <a:r>
              <a:rPr lang="vi-VN" dirty="0"/>
              <a:t>- Trong quá trình nghiện cứu giải pháp, chúng tôi nhận thấy có những giải pháp như sau:</a:t>
            </a:r>
          </a:p>
          <a:p>
            <a:pPr marL="146050" lvl="0" indent="0" algn="l" rtl="0">
              <a:spcBef>
                <a:spcPts val="0"/>
              </a:spcBef>
              <a:spcAft>
                <a:spcPts val="0"/>
              </a:spcAft>
              <a:buClr>
                <a:schemeClr val="dk1"/>
              </a:buClr>
              <a:buSzPts val="1300"/>
              <a:buNone/>
            </a:pPr>
            <a:r>
              <a:rPr lang="vi-VN" dirty="0"/>
              <a:t>+ Laser sensor</a:t>
            </a:r>
          </a:p>
          <a:p>
            <a:pPr marL="146050" lvl="0" indent="0" algn="l" rtl="0">
              <a:spcBef>
                <a:spcPts val="0"/>
              </a:spcBef>
              <a:spcAft>
                <a:spcPts val="0"/>
              </a:spcAft>
              <a:buClr>
                <a:schemeClr val="dk1"/>
              </a:buClr>
              <a:buSzPts val="1300"/>
              <a:buNone/>
            </a:pPr>
            <a:r>
              <a:rPr lang="vi-VN" dirty="0"/>
              <a:t>+ Temperature sensor and AI</a:t>
            </a:r>
          </a:p>
          <a:p>
            <a:pPr marL="146050" lvl="0" indent="0" algn="l" rtl="0">
              <a:spcBef>
                <a:spcPts val="0"/>
              </a:spcBef>
              <a:spcAft>
                <a:spcPts val="0"/>
              </a:spcAft>
              <a:buClr>
                <a:schemeClr val="dk1"/>
              </a:buClr>
              <a:buSzPts val="1300"/>
              <a:buNone/>
            </a:pPr>
            <a:r>
              <a:rPr lang="vi-VN" dirty="0"/>
              <a:t>+ Camera and AI</a:t>
            </a:r>
          </a:p>
        </p:txBody>
      </p:sp>
    </p:spTree>
    <p:extLst>
      <p:ext uri="{BB962C8B-B14F-4D97-AF65-F5344CB8AC3E}">
        <p14:creationId xmlns:p14="http://schemas.microsoft.com/office/powerpoint/2010/main" val="27403279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 Điểm nóng là gì? với ứng dụng của chúng tôi, điểm nóng là khoảng không gian trước kệ có nhiều qua lại. Đây là hình minh hoạ, vị trị được chúng tôi đánh dấu là khoảng không gian trước kệ.</a:t>
            </a:r>
          </a:p>
          <a:p>
            <a:pPr marL="146050" lvl="0" indent="0" algn="l" rtl="0">
              <a:spcBef>
                <a:spcPts val="0"/>
              </a:spcBef>
              <a:spcAft>
                <a:spcPts val="0"/>
              </a:spcAft>
              <a:buClr>
                <a:schemeClr val="dk1"/>
              </a:buClr>
              <a:buSzPts val="1300"/>
              <a:buNone/>
            </a:pPr>
            <a:r>
              <a:rPr lang="vi-VN" dirty="0"/>
              <a:t>- Về việc tìm kiếm giải pháp cho việc nhận diện điểm nóng, chúng tôi đặt ra 3 yếu tố để lựa chọn giải pháp. Đó là:</a:t>
            </a:r>
          </a:p>
          <a:p>
            <a:pPr marL="146050" lvl="0" indent="0" algn="l" rtl="0">
              <a:spcBef>
                <a:spcPts val="0"/>
              </a:spcBef>
              <a:spcAft>
                <a:spcPts val="0"/>
              </a:spcAft>
              <a:buClr>
                <a:schemeClr val="dk1"/>
              </a:buClr>
              <a:buSzPts val="1300"/>
              <a:buNone/>
            </a:pPr>
            <a:r>
              <a:rPr lang="vi-VN" dirty="0"/>
              <a:t>+ Độ ổn định</a:t>
            </a:r>
          </a:p>
          <a:p>
            <a:pPr marL="146050" lvl="0" indent="0" algn="l" rtl="0">
              <a:spcBef>
                <a:spcPts val="0"/>
              </a:spcBef>
              <a:spcAft>
                <a:spcPts val="0"/>
              </a:spcAft>
              <a:buClr>
                <a:schemeClr val="dk1"/>
              </a:buClr>
              <a:buSzPts val="1300"/>
              <a:buNone/>
            </a:pPr>
            <a:r>
              <a:rPr lang="vi-VN" dirty="0"/>
              <a:t>+ Độ chính xác</a:t>
            </a:r>
          </a:p>
          <a:p>
            <a:pPr marL="146050" lvl="0" indent="0" algn="l" rtl="0">
              <a:spcBef>
                <a:spcPts val="0"/>
              </a:spcBef>
              <a:spcAft>
                <a:spcPts val="0"/>
              </a:spcAft>
              <a:buClr>
                <a:schemeClr val="dk1"/>
              </a:buClr>
              <a:buSzPts val="1300"/>
              <a:buNone/>
            </a:pPr>
            <a:r>
              <a:rPr lang="vi-VN" dirty="0"/>
              <a:t>+ Dễ dàng trong việc triển khai</a:t>
            </a:r>
          </a:p>
          <a:p>
            <a:pPr marL="146050" lvl="0" indent="0" algn="l" rtl="0">
              <a:spcBef>
                <a:spcPts val="0"/>
              </a:spcBef>
              <a:spcAft>
                <a:spcPts val="0"/>
              </a:spcAft>
              <a:buClr>
                <a:schemeClr val="dk1"/>
              </a:buClr>
              <a:buSzPts val="1300"/>
              <a:buNone/>
            </a:pPr>
            <a:r>
              <a:rPr lang="vi-VN" dirty="0"/>
              <a:t>- Trong quá trình nghiện cứu giải pháp, chúng tôi nhận thấy có những giải pháp như sau:</a:t>
            </a:r>
          </a:p>
          <a:p>
            <a:pPr marL="146050" lvl="0" indent="0" algn="l" rtl="0">
              <a:spcBef>
                <a:spcPts val="0"/>
              </a:spcBef>
              <a:spcAft>
                <a:spcPts val="0"/>
              </a:spcAft>
              <a:buClr>
                <a:schemeClr val="dk1"/>
              </a:buClr>
              <a:buSzPts val="1300"/>
              <a:buNone/>
            </a:pPr>
            <a:r>
              <a:rPr lang="vi-VN" dirty="0"/>
              <a:t>+ Laser sensor</a:t>
            </a:r>
          </a:p>
          <a:p>
            <a:pPr marL="146050" lvl="0" indent="0" algn="l" rtl="0">
              <a:spcBef>
                <a:spcPts val="0"/>
              </a:spcBef>
              <a:spcAft>
                <a:spcPts val="0"/>
              </a:spcAft>
              <a:buClr>
                <a:schemeClr val="dk1"/>
              </a:buClr>
              <a:buSzPts val="1300"/>
              <a:buNone/>
            </a:pPr>
            <a:r>
              <a:rPr lang="vi-VN" dirty="0"/>
              <a:t>+ Temperature sensor and AI</a:t>
            </a:r>
          </a:p>
          <a:p>
            <a:pPr marL="146050" lvl="0" indent="0" algn="l" rtl="0">
              <a:spcBef>
                <a:spcPts val="0"/>
              </a:spcBef>
              <a:spcAft>
                <a:spcPts val="0"/>
              </a:spcAft>
              <a:buClr>
                <a:schemeClr val="dk1"/>
              </a:buClr>
              <a:buSzPts val="1300"/>
              <a:buNone/>
            </a:pPr>
            <a:r>
              <a:rPr lang="vi-VN" dirty="0"/>
              <a:t>+ Camera and AI</a:t>
            </a:r>
          </a:p>
        </p:txBody>
      </p:sp>
    </p:spTree>
    <p:extLst>
      <p:ext uri="{BB962C8B-B14F-4D97-AF65-F5344CB8AC3E}">
        <p14:creationId xmlns:p14="http://schemas.microsoft.com/office/powerpoint/2010/main" val="770413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sz="1300" dirty="0">
                <a:solidFill>
                  <a:schemeClr val="dk1"/>
                </a:solidFill>
              </a:rPr>
              <a:t>- Chúng tôi bắt đầu tiến hành phân tích các giải pháp trên. Đầu tiên là giải pháp sử dụng laser sensor:</a:t>
            </a:r>
          </a:p>
          <a:p>
            <a:pPr marL="146050" lvl="0" indent="0" algn="l" rtl="0">
              <a:spcBef>
                <a:spcPts val="0"/>
              </a:spcBef>
              <a:spcAft>
                <a:spcPts val="0"/>
              </a:spcAft>
              <a:buClr>
                <a:schemeClr val="dk1"/>
              </a:buClr>
              <a:buSzPts val="1300"/>
              <a:buNone/>
            </a:pPr>
            <a:r>
              <a:rPr lang="vi-VN" sz="1300" dirty="0">
                <a:solidFill>
                  <a:schemeClr val="dk1"/>
                </a:solidFill>
              </a:rPr>
              <a:t>+ Điểm mạnh của giải pháp này là:</a:t>
            </a:r>
          </a:p>
          <a:p>
            <a:pPr marL="146050" lvl="0" indent="0" algn="l" rtl="0">
              <a:spcBef>
                <a:spcPts val="0"/>
              </a:spcBef>
              <a:spcAft>
                <a:spcPts val="0"/>
              </a:spcAft>
              <a:buClr>
                <a:schemeClr val="dk1"/>
              </a:buClr>
              <a:buSzPts val="1300"/>
              <a:buNone/>
            </a:pPr>
            <a:r>
              <a:rPr lang="vi-VN" sz="1300" dirty="0">
                <a:solidFill>
                  <a:schemeClr val="dk1"/>
                </a:solidFill>
              </a:rPr>
              <a:t>	~ Độ cảm biến của thiết bị này rất cao và tốt độ phản hồi nhanh chóng.</a:t>
            </a:r>
          </a:p>
          <a:p>
            <a:pPr marL="146050" lvl="0" indent="0" algn="l" rtl="0">
              <a:spcBef>
                <a:spcPts val="0"/>
              </a:spcBef>
              <a:spcAft>
                <a:spcPts val="0"/>
              </a:spcAft>
              <a:buClr>
                <a:schemeClr val="dk1"/>
              </a:buClr>
              <a:buSzPts val="1300"/>
              <a:buNone/>
            </a:pPr>
            <a:r>
              <a:rPr lang="vi-VN" sz="1300" dirty="0">
                <a:solidFill>
                  <a:schemeClr val="dk1"/>
                </a:solidFill>
              </a:rPr>
              <a:t>+ Nhưng đi kèm với đó thiết bị này cũng có những điểm yếu như là: </a:t>
            </a:r>
          </a:p>
          <a:p>
            <a:pPr marL="146050" lvl="0" indent="0" algn="l" rtl="0">
              <a:spcBef>
                <a:spcPts val="0"/>
              </a:spcBef>
              <a:spcAft>
                <a:spcPts val="0"/>
              </a:spcAft>
              <a:buClr>
                <a:schemeClr val="dk1"/>
              </a:buClr>
              <a:buSzPts val="1300"/>
              <a:buNone/>
            </a:pPr>
            <a:r>
              <a:rPr lang="vi-VN" sz="1300" dirty="0">
                <a:solidFill>
                  <a:schemeClr val="dk1"/>
                </a:solidFill>
              </a:rPr>
              <a:t>	~ Thiết bị cảm biến này có thể bị tác động bởi môi trường ánh sáng xung quanh, nhưng vì môi trường cửa hàng có ánh sáng ổn định, không quá phức tạp nên yếu tố về độ ổn định chúng tôi đánh giá là đạt.</a:t>
            </a:r>
          </a:p>
          <a:p>
            <a:pPr marL="146050" lvl="0" indent="0" algn="l" rtl="0">
              <a:spcBef>
                <a:spcPts val="0"/>
              </a:spcBef>
              <a:spcAft>
                <a:spcPts val="0"/>
              </a:spcAft>
              <a:buClr>
                <a:schemeClr val="dk1"/>
              </a:buClr>
              <a:buSzPts val="1300"/>
              <a:buNone/>
            </a:pPr>
            <a:r>
              <a:rPr lang="vi-VN" sz="1300" dirty="0">
                <a:solidFill>
                  <a:schemeClr val="dk1"/>
                </a:solidFill>
              </a:rPr>
              <a:t>	~ Điểm yếu tiếp theo là laser sensor thì không phân biệt được các vật thể khác nhau: vì dụ như người hay đồ vật nên chúng tôi chúng tôi đánh là không đạt về độ chính xác.</a:t>
            </a:r>
          </a:p>
          <a:p>
            <a:pPr marL="146050" lvl="0" indent="0" algn="l" rtl="0">
              <a:spcBef>
                <a:spcPts val="0"/>
              </a:spcBef>
              <a:spcAft>
                <a:spcPts val="0"/>
              </a:spcAft>
              <a:buClr>
                <a:schemeClr val="dk1"/>
              </a:buClr>
              <a:buSzPts val="1300"/>
              <a:buNone/>
            </a:pPr>
            <a:r>
              <a:rPr lang="vi-VN" sz="1300" dirty="0">
                <a:solidFill>
                  <a:schemeClr val="dk1"/>
                </a:solidFill>
              </a:rPr>
              <a:t>	~ Tiếp theo đó là hạn chế về khoảng không gian hoạt động của thiết bị, cũng như các thiết bị này thường không có sẵn trong cửa hàng nên về việc dễ dàng triển khai chúng tôi đánh giá là không đạt</a:t>
            </a:r>
            <a:endParaRPr dirty="0"/>
          </a:p>
        </p:txBody>
      </p:sp>
    </p:spTree>
    <p:extLst>
      <p:ext uri="{BB962C8B-B14F-4D97-AF65-F5344CB8AC3E}">
        <p14:creationId xmlns:p14="http://schemas.microsoft.com/office/powerpoint/2010/main" val="18969555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 Giải pháp tiếp theo chúng tôi hướng đến là temperature sensor kết hợp với AI: </a:t>
            </a:r>
          </a:p>
          <a:p>
            <a:pPr marL="146050" lvl="0" indent="0" algn="l" rtl="0">
              <a:spcBef>
                <a:spcPts val="0"/>
              </a:spcBef>
              <a:spcAft>
                <a:spcPts val="0"/>
              </a:spcAft>
              <a:buClr>
                <a:schemeClr val="dk1"/>
              </a:buClr>
              <a:buSzPts val="1300"/>
              <a:buNone/>
            </a:pPr>
            <a:r>
              <a:rPr lang="vi-VN" dirty="0"/>
              <a:t>+ Điểm mạnh của thiết bị temperature sensor là:</a:t>
            </a:r>
          </a:p>
          <a:p>
            <a:pPr marL="146050" lvl="0" indent="0" algn="l" rtl="0">
              <a:spcBef>
                <a:spcPts val="0"/>
              </a:spcBef>
              <a:spcAft>
                <a:spcPts val="0"/>
              </a:spcAft>
              <a:buClr>
                <a:schemeClr val="dk1"/>
              </a:buClr>
              <a:buSzPts val="1300"/>
              <a:buNone/>
            </a:pPr>
            <a:r>
              <a:rPr lang="vi-VN" dirty="0"/>
              <a:t>	~ Tốc độ phản hồi nhanh và không sự ảnh hưởng của môi trường ánh sáng.</a:t>
            </a:r>
          </a:p>
          <a:p>
            <a:pPr marL="146050" lvl="0" indent="0" algn="l" rtl="0">
              <a:spcBef>
                <a:spcPts val="0"/>
              </a:spcBef>
              <a:spcAft>
                <a:spcPts val="0"/>
              </a:spcAft>
              <a:buClr>
                <a:schemeClr val="dk1"/>
              </a:buClr>
              <a:buSzPts val="1300"/>
              <a:buNone/>
            </a:pPr>
            <a:r>
              <a:rPr lang="vi-VN" dirty="0"/>
              <a:t>+ Nhưng thiết bị này cũng có 1 số điểm yếu như sau:</a:t>
            </a:r>
          </a:p>
          <a:p>
            <a:pPr marL="146050" lvl="0" indent="0" algn="l" rtl="0">
              <a:spcBef>
                <a:spcPts val="0"/>
              </a:spcBef>
              <a:spcAft>
                <a:spcPts val="0"/>
              </a:spcAft>
              <a:buClr>
                <a:schemeClr val="dk1"/>
              </a:buClr>
              <a:buSzPts val="1300"/>
              <a:buNone/>
            </a:pPr>
            <a:r>
              <a:rPr lang="vi-VN" dirty="0"/>
              <a:t>	~ Thiết bị cảm biến này dựa vào lượng nhiệt phát ra của các đối tượng, nhưng sau thời gian dài hoạt động thiết bị này sẽ bị nóng lên dẫn đến việc cảm biến không còn chính xác. Hạn chế tiếp đó là về nguồn nhiệt phát ra, khi có 1 nguồn nhiệt lớn phát ra, hoặc có nhiều nguồn nhiệt phát ra cùng lúc thì hình ảnh trên màn hình cảm biến của thiết bị chỉ xuất hiện 1 màu đỏ và không thể phân biệt được các đối tượng. Nên về độ ổn định và độ chính xác chúng tôi đánh giá là không đạt.</a:t>
            </a:r>
          </a:p>
          <a:p>
            <a:pPr marL="146050" lvl="0" indent="0" algn="l" rtl="0">
              <a:spcBef>
                <a:spcPts val="0"/>
              </a:spcBef>
              <a:spcAft>
                <a:spcPts val="0"/>
              </a:spcAft>
              <a:buClr>
                <a:schemeClr val="dk1"/>
              </a:buClr>
              <a:buSzPts val="1300"/>
              <a:buNone/>
            </a:pPr>
            <a:r>
              <a:rPr lang="vi-VN" dirty="0"/>
              <a:t>	~ Tiếp đó là khó khăn trong việc chuẩn bị dataset để sử dụng trong quá trình training AI, các bộ dataset ở dạng hình ảnh temperature thì không đa dạng và khó để tìm kiếm. Kèm với đó các thiệt bị này thì thường không sẵn có trong cửa hàng nên về yếu tố dễ dàng triển khai chúng tôi đánh giá là không đạt.</a:t>
            </a:r>
            <a:endParaRPr dirty="0"/>
          </a:p>
        </p:txBody>
      </p:sp>
    </p:spTree>
    <p:extLst>
      <p:ext uri="{BB962C8B-B14F-4D97-AF65-F5344CB8AC3E}">
        <p14:creationId xmlns:p14="http://schemas.microsoft.com/office/powerpoint/2010/main" val="263767006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sz="1300" dirty="0">
                <a:solidFill>
                  <a:schemeClr val="dk1"/>
                </a:solidFill>
              </a:rPr>
              <a:t>- Giải pháp tiếp theo chúng tôi hướng đến là sử dụng camera kết hợp với AI:</a:t>
            </a:r>
          </a:p>
          <a:p>
            <a:pPr marL="146050" lvl="0" indent="0" algn="l" rtl="0">
              <a:spcBef>
                <a:spcPts val="0"/>
              </a:spcBef>
              <a:spcAft>
                <a:spcPts val="0"/>
              </a:spcAft>
              <a:buClr>
                <a:schemeClr val="dk1"/>
              </a:buClr>
              <a:buSzPts val="1300"/>
              <a:buNone/>
            </a:pPr>
            <a:r>
              <a:rPr lang="vi-VN" sz="1300" dirty="0">
                <a:solidFill>
                  <a:schemeClr val="dk1"/>
                </a:solidFill>
              </a:rPr>
              <a:t>+ Điểm mạnh của giải pháp này là:</a:t>
            </a:r>
          </a:p>
          <a:p>
            <a:pPr marL="146050" lvl="0" indent="0" algn="l" rtl="0">
              <a:spcBef>
                <a:spcPts val="0"/>
              </a:spcBef>
              <a:spcAft>
                <a:spcPts val="0"/>
              </a:spcAft>
              <a:buClr>
                <a:schemeClr val="dk1"/>
              </a:buClr>
              <a:buSzPts val="1300"/>
              <a:buNone/>
            </a:pPr>
            <a:r>
              <a:rPr lang="vi-VN" sz="1300" dirty="0">
                <a:solidFill>
                  <a:schemeClr val="dk1"/>
                </a:solidFill>
              </a:rPr>
              <a:t>	~ Thiết bị hoạt động ổn định trong thời gian dài và tốc độ phản hồi là khá nhanh. Nên về độ ổn định chúng tôi đánh giá là đạt.</a:t>
            </a:r>
          </a:p>
          <a:p>
            <a:pPr marL="146050" lvl="0" indent="0" algn="l" rtl="0">
              <a:spcBef>
                <a:spcPts val="0"/>
              </a:spcBef>
              <a:spcAft>
                <a:spcPts val="0"/>
              </a:spcAft>
              <a:buClr>
                <a:schemeClr val="dk1"/>
              </a:buClr>
              <a:buSzPts val="1300"/>
              <a:buNone/>
            </a:pPr>
            <a:r>
              <a:rPr lang="vi-VN" sz="1300" dirty="0">
                <a:solidFill>
                  <a:schemeClr val="dk1"/>
                </a:solidFill>
              </a:rPr>
              <a:t>	~ Thiết bị này ghi lại những hình ảnh trực quan, rõ ràng. Và nguồn tài nguyên về dataset là rất nhiều, dễ dàng tìm kiếm và thu thập. Nên về độ chính xác ở chúng tôi đánh giá là đạt.</a:t>
            </a:r>
          </a:p>
          <a:p>
            <a:pPr marL="146050" lvl="0" indent="0" algn="l" rtl="0">
              <a:spcBef>
                <a:spcPts val="0"/>
              </a:spcBef>
              <a:spcAft>
                <a:spcPts val="0"/>
              </a:spcAft>
              <a:buClr>
                <a:schemeClr val="dk1"/>
              </a:buClr>
              <a:buSzPts val="1300"/>
              <a:buNone/>
            </a:pPr>
            <a:r>
              <a:rPr lang="vi-VN" sz="1300" dirty="0">
                <a:solidFill>
                  <a:schemeClr val="dk1"/>
                </a:solidFill>
              </a:rPr>
              <a:t>	~ Vì hình ảnh từ camera là hình ảnh trực quan thực tế nên việc lưu trư lại để xác thực lại kết quả nhận diện là dễ dàng. Cũng như thiết bị camera thường có sẵn trong cửa hàng và gần gũi với người dùng.</a:t>
            </a:r>
          </a:p>
        </p:txBody>
      </p:sp>
    </p:spTree>
    <p:extLst>
      <p:ext uri="{BB962C8B-B14F-4D97-AF65-F5344CB8AC3E}">
        <p14:creationId xmlns:p14="http://schemas.microsoft.com/office/powerpoint/2010/main" val="5168122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Tổng kết lại quá trình xử lý của nhận diện điểm nóng như sau:</a:t>
            </a:r>
          </a:p>
          <a:p>
            <a:pPr marL="146050" lvl="0" indent="0" algn="l" rtl="0">
              <a:spcBef>
                <a:spcPts val="0"/>
              </a:spcBef>
              <a:spcAft>
                <a:spcPts val="0"/>
              </a:spcAft>
              <a:buClr>
                <a:schemeClr val="dk1"/>
              </a:buClr>
              <a:buSzPts val="1300"/>
              <a:buNone/>
            </a:pPr>
            <a:r>
              <a:rPr lang="vi-VN" dirty="0"/>
              <a:t>- Từ 1 video đầu vào, hệ thống sẽ tiễn hành nhận diện đối tượng là người, với những đối tượng là người hệ thống sẽ tiến hành truy vết đối tượng để xác định hướng đi của đối tượng và xác định đối tượng có bước qua ranh giới kệ hay không? Cuối cùng hệ thống sẽ ghi lại video kết quả để người dùng có thể xem lại.</a:t>
            </a:r>
            <a:endParaRPr dirty="0"/>
          </a:p>
        </p:txBody>
      </p:sp>
    </p:spTree>
    <p:extLst>
      <p:ext uri="{BB962C8B-B14F-4D97-AF65-F5344CB8AC3E}">
        <p14:creationId xmlns:p14="http://schemas.microsoft.com/office/powerpoint/2010/main" val="110497369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 Quá trình nhận diện điểm nóng của chúng tôi chia làm 2 bước chính là nhận diện đối tượng và dám sát đối tượng.</a:t>
            </a:r>
          </a:p>
          <a:p>
            <a:pPr marL="146050" lvl="0" indent="0" algn="l" rtl="0">
              <a:spcBef>
                <a:spcPts val="0"/>
              </a:spcBef>
              <a:spcAft>
                <a:spcPts val="0"/>
              </a:spcAft>
              <a:buClr>
                <a:schemeClr val="dk1"/>
              </a:buClr>
              <a:buSzPts val="1300"/>
              <a:buNone/>
            </a:pPr>
            <a:r>
              <a:rPr lang="vi-VN" dirty="0"/>
              <a:t>- Chúng ta cùng theo dõi video để hiểu rõ hơn (mở video lên và nói). Như trên màn hình chúng ta thầy 1 đường kẻ đen ở giữa màn hình, đường kẻ này có ý nghĩa là ranh giới của kệ, khi khách hàng bước qua vạch kẻ này đồng nghĩa với việc khách hàng bước vào bên trong 1 kệ trưng bày sản phẩm. Quá trình nhận diện và theo dõi đối tượng sẽ diễn ra như sau:</a:t>
            </a:r>
          </a:p>
          <a:p>
            <a:pPr marL="146050" lvl="0" indent="0" algn="l" rtl="0">
              <a:spcBef>
                <a:spcPts val="0"/>
              </a:spcBef>
              <a:spcAft>
                <a:spcPts val="0"/>
              </a:spcAft>
              <a:buClr>
                <a:schemeClr val="dk1"/>
              </a:buClr>
              <a:buSzPts val="1300"/>
              <a:buNone/>
            </a:pPr>
            <a:r>
              <a:rPr lang="vi-VN" dirty="0"/>
              <a:t>+ Đầu tiên chúng tôi sẽ tiến hành nhận diện đối tượng là người và gán ID cho đối tượng. </a:t>
            </a:r>
          </a:p>
          <a:p>
            <a:pPr marL="146050" lvl="0" indent="0" algn="l" rtl="0">
              <a:spcBef>
                <a:spcPts val="0"/>
              </a:spcBef>
              <a:spcAft>
                <a:spcPts val="0"/>
              </a:spcAft>
              <a:buClr>
                <a:schemeClr val="dk1"/>
              </a:buClr>
              <a:buSzPts val="1300"/>
              <a:buNone/>
            </a:pPr>
            <a:r>
              <a:rPr lang="vi-VN" dirty="0"/>
              <a:t>+ Tiếp theo chúng tôi sẽ tiến hành truy vết hướng đi của đối tượng và xác định đối tượng đi từ trong kệ bước qua vạch kẻ để ra ngoài, hay đi từ bên ngoài bước qua vạch kẻ vào bên trong kệ. Nếu đối tượng đi từ bên ngoài bước qua vạch kẻ vào trong kệ chúng tôi sẽ đếm số người đi vào lên 1. Từ đó chúng tôi ghi nhận lại số người bước vào bên trong kệ và xác định kệ nào đang là điểm nóng có nhiều người đi vào.</a:t>
            </a:r>
            <a:endParaRPr dirty="0"/>
          </a:p>
        </p:txBody>
      </p:sp>
    </p:spTree>
    <p:extLst>
      <p:ext uri="{BB962C8B-B14F-4D97-AF65-F5344CB8AC3E}">
        <p14:creationId xmlns:p14="http://schemas.microsoft.com/office/powerpoint/2010/main" val="37057514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cc19dceef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cc19dceef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83537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 Về cách thức hiện thực nhận diện đối tượng, chúng tôi tiến hành tìm hiểu và so sánh 1 số hệ thống nhận diện sau: Faster R-CNN, YOLO, SSD300, SSD512. Chúng tôi tiến hành so sánh 2 chỉ mAP và fps của hệ thống:</a:t>
            </a:r>
          </a:p>
          <a:p>
            <a:pPr marL="146050" lvl="0" indent="0" algn="l" rtl="0">
              <a:spcBef>
                <a:spcPts val="0"/>
              </a:spcBef>
              <a:spcAft>
                <a:spcPts val="0"/>
              </a:spcAft>
              <a:buClr>
                <a:schemeClr val="dk1"/>
              </a:buClr>
              <a:buSzPts val="1300"/>
              <a:buNone/>
            </a:pPr>
            <a:r>
              <a:rPr lang="vi-VN" dirty="0"/>
              <a:t>+ Về chỉ số mAP: chúng tối nhận thấy  rằng yolo có chỉ số mAP dưới 70% là tương đối thấp, còn 3 hệ thống còn lại là trên 70% nên chúng tôi quyết định loại hệ thống yolo.</a:t>
            </a:r>
          </a:p>
          <a:p>
            <a:pPr marL="146050" lvl="0" indent="0" algn="l" rtl="0">
              <a:spcBef>
                <a:spcPts val="0"/>
              </a:spcBef>
              <a:spcAft>
                <a:spcPts val="0"/>
              </a:spcAft>
              <a:buClr>
                <a:schemeClr val="dk1"/>
              </a:buClr>
              <a:buSzPts val="1300"/>
              <a:buNone/>
            </a:pPr>
            <a:r>
              <a:rPr lang="vi-VN" dirty="0"/>
              <a:t>+ Về chỉ số fps, chúng tối nhận thấy Faster R-CNN có chỉ số fps là 7 rất thấp nên chúng tôi tiếp tục loại Faster R-CNN. Vậy chúng tôi còn lại SSD300 và SSD512, chúng tôi nhận thấy rằng mặc dù chỉ số mAP của SSD300 có thấp hơn 1 ít so với SSD512 nhưng về chỉ số fps thì SSD512 chỉ có 19, trong khi SSD300 là 46 cao hơn 2.4 lần so SSD512.</a:t>
            </a:r>
          </a:p>
          <a:p>
            <a:pPr marL="146050" lvl="0" indent="0" algn="l" rtl="0">
              <a:spcBef>
                <a:spcPts val="0"/>
              </a:spcBef>
              <a:spcAft>
                <a:spcPts val="0"/>
              </a:spcAft>
              <a:buClr>
                <a:schemeClr val="dk1"/>
              </a:buClr>
              <a:buSzPts val="1300"/>
              <a:buNone/>
            </a:pPr>
            <a:r>
              <a:rPr lang="vi-VN" dirty="0"/>
              <a:t>=====&gt; Vì vậy chúng tôi quyết định dùng SSD300</a:t>
            </a:r>
          </a:p>
        </p:txBody>
      </p:sp>
    </p:spTree>
    <p:extLst>
      <p:ext uri="{BB962C8B-B14F-4D97-AF65-F5344CB8AC3E}">
        <p14:creationId xmlns:p14="http://schemas.microsoft.com/office/powerpoint/2010/main" val="13252458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FontTx/>
              <a:buNone/>
            </a:pPr>
            <a:r>
              <a:rPr lang="vi-VN" dirty="0"/>
              <a:t>Đến với kiến trúc của ssd300, ở lớp đầu tiên input layer nhận hình ảnh đầu vào với kích thước ảnh là 300x300. Ở lớp tiếp theo base network sử dụng kiến trúc của VGG16 nhưng loại bỏ một số layers fully connected ở cuối cùng và output của layer này là một feature map có kích thước 38 x 38. Sau đó là quá trình áp dụng classifier lên feature map với các layer còn lại và thu được 8732 khung hình ở output được dự đoán cho các class. Bước cuối cùng là áp dụng thuật toán non-maximun suspression để loại bỏ đi các box thừa. Và thu được kết quả là với mAP là 74,3 và fps 46.</a:t>
            </a:r>
          </a:p>
          <a:p>
            <a:pPr marL="0" indent="0">
              <a:buFontTx/>
              <a:buNone/>
            </a:pPr>
            <a:r>
              <a:rPr lang="vi-VN"/>
              <a:t>=====&gt; Vậy với hệ thống SSD300 với (VGG16) chúng tôi đã giả quyết được bước nhận diện đối tượng.</a:t>
            </a:r>
          </a:p>
          <a:p>
            <a:pPr marL="0" indent="0">
              <a:buFontTx/>
              <a:buNone/>
            </a:pPr>
            <a:r>
              <a:rPr lang="vi-VN"/>
              <a:t> </a:t>
            </a:r>
            <a:endParaRPr lang="en-US" sz="1200" b="1" i="0" kern="1200" dirty="0">
              <a:solidFill>
                <a:schemeClr val="tx1"/>
              </a:solidFill>
              <a:effectLst/>
              <a:latin typeface="+mn-lt"/>
              <a:ea typeface="+mn-ea"/>
              <a:cs typeface="+mn-cs"/>
            </a:endParaRPr>
          </a:p>
          <a:p>
            <a:pPr marL="0" indent="0">
              <a:buFontTx/>
              <a:buNone/>
            </a:pPr>
            <a:r>
              <a:rPr lang="en-US" sz="1200" b="1" i="0" kern="1200" dirty="0">
                <a:solidFill>
                  <a:schemeClr val="tx1"/>
                </a:solidFill>
                <a:effectLst/>
                <a:latin typeface="+mn-lt"/>
                <a:ea typeface="+mn-ea"/>
                <a:cs typeface="+mn-cs"/>
              </a:rPr>
              <a:t>Conv7</a:t>
            </a:r>
            <a:r>
              <a:rPr lang="en-US" sz="1200" b="0" i="0" kern="1200" dirty="0">
                <a:solidFill>
                  <a:schemeClr val="tx1"/>
                </a:solidFill>
                <a:effectLst/>
                <a:latin typeface="+mn-lt"/>
                <a:ea typeface="+mn-ea"/>
                <a:cs typeface="+mn-cs"/>
              </a:rPr>
              <a:t>: 19×19×6 = 2166 boxes (6 boxes/cell)</a:t>
            </a:r>
          </a:p>
          <a:p>
            <a:pPr marL="0" indent="0">
              <a:buFont typeface="Arial" panose="020B0604020202020204" pitchFamily="34" charset="0"/>
              <a:buNone/>
            </a:pPr>
            <a:r>
              <a:rPr lang="en-US" sz="1200" b="1" i="0" kern="1200" dirty="0">
                <a:solidFill>
                  <a:schemeClr val="tx1"/>
                </a:solidFill>
                <a:effectLst/>
                <a:latin typeface="+mn-lt"/>
                <a:ea typeface="+mn-ea"/>
                <a:cs typeface="+mn-cs"/>
              </a:rPr>
              <a:t>Conv8_2</a:t>
            </a:r>
            <a:r>
              <a:rPr lang="en-US" sz="1200" b="0" i="0" kern="1200" dirty="0">
                <a:solidFill>
                  <a:schemeClr val="tx1"/>
                </a:solidFill>
                <a:effectLst/>
                <a:latin typeface="+mn-lt"/>
                <a:ea typeface="+mn-ea"/>
                <a:cs typeface="+mn-cs"/>
              </a:rPr>
              <a:t>: 10×10×6 = 600 boxes (6 boxes/cell)</a:t>
            </a:r>
          </a:p>
          <a:p>
            <a:pPr marL="0" indent="0">
              <a:buFont typeface="Arial" panose="020B0604020202020204" pitchFamily="34" charset="0"/>
              <a:buNone/>
            </a:pPr>
            <a:r>
              <a:rPr lang="en-US" sz="1200" b="1" i="0" kern="1200" dirty="0">
                <a:solidFill>
                  <a:schemeClr val="tx1"/>
                </a:solidFill>
                <a:effectLst/>
                <a:latin typeface="+mn-lt"/>
                <a:ea typeface="+mn-ea"/>
                <a:cs typeface="+mn-cs"/>
              </a:rPr>
              <a:t>Conv9_2</a:t>
            </a:r>
            <a:r>
              <a:rPr lang="en-US" sz="1200" b="0" i="0" kern="1200" dirty="0">
                <a:solidFill>
                  <a:schemeClr val="tx1"/>
                </a:solidFill>
                <a:effectLst/>
                <a:latin typeface="+mn-lt"/>
                <a:ea typeface="+mn-ea"/>
                <a:cs typeface="+mn-cs"/>
              </a:rPr>
              <a:t>: 5×5×6 = 150 boxes (6 boxes/cell)</a:t>
            </a:r>
          </a:p>
          <a:p>
            <a:pPr marL="0" indent="0">
              <a:buFont typeface="Arial" panose="020B0604020202020204" pitchFamily="34" charset="0"/>
              <a:buNone/>
            </a:pPr>
            <a:r>
              <a:rPr lang="en-US" sz="1200" b="1" i="0" kern="1200" dirty="0">
                <a:solidFill>
                  <a:schemeClr val="tx1"/>
                </a:solidFill>
                <a:effectLst/>
                <a:latin typeface="+mn-lt"/>
                <a:ea typeface="+mn-ea"/>
                <a:cs typeface="+mn-cs"/>
              </a:rPr>
              <a:t>Conv10_2</a:t>
            </a:r>
            <a:r>
              <a:rPr lang="en-US" sz="1200" b="0" i="0" kern="1200" dirty="0">
                <a:solidFill>
                  <a:schemeClr val="tx1"/>
                </a:solidFill>
                <a:effectLst/>
                <a:latin typeface="+mn-lt"/>
                <a:ea typeface="+mn-ea"/>
                <a:cs typeface="+mn-cs"/>
              </a:rPr>
              <a:t>: 3×3×4 = 36 boxes (4 boxes/cell)</a:t>
            </a:r>
          </a:p>
          <a:p>
            <a:pPr marL="0" indent="0">
              <a:buFont typeface="Arial" panose="020B0604020202020204" pitchFamily="34" charset="0"/>
              <a:buNone/>
            </a:pPr>
            <a:r>
              <a:rPr lang="en-US" sz="1200" b="1" i="0" kern="1200" dirty="0">
                <a:solidFill>
                  <a:schemeClr val="tx1"/>
                </a:solidFill>
                <a:effectLst/>
                <a:latin typeface="+mn-lt"/>
                <a:ea typeface="+mn-ea"/>
                <a:cs typeface="+mn-cs"/>
              </a:rPr>
              <a:t>Conv11_2</a:t>
            </a:r>
            <a:r>
              <a:rPr lang="en-US" sz="1200" b="0" i="0" kern="1200" dirty="0">
                <a:solidFill>
                  <a:schemeClr val="tx1"/>
                </a:solidFill>
                <a:effectLst/>
                <a:latin typeface="+mn-lt"/>
                <a:ea typeface="+mn-ea"/>
                <a:cs typeface="+mn-cs"/>
              </a:rPr>
              <a:t>: 1×1×4 = 4 boxes (4 boxes/cell)</a:t>
            </a:r>
          </a:p>
          <a:p>
            <a:pPr marL="0" indent="0">
              <a:buFont typeface="Arial" panose="020B0604020202020204" pitchFamily="34" charset="0"/>
              <a:buNone/>
            </a:pPr>
            <a:r>
              <a:rPr lang="en-US" sz="1200" b="0" i="0" kern="1200" dirty="0">
                <a:solidFill>
                  <a:schemeClr val="tx1"/>
                </a:solidFill>
                <a:effectLst/>
                <a:latin typeface="+mn-lt"/>
                <a:ea typeface="+mn-ea"/>
                <a:cs typeface="+mn-cs"/>
              </a:rPr>
              <a:t>8732 </a:t>
            </a:r>
            <a:r>
              <a:rPr lang="en-US" sz="1200" b="0" i="0" kern="1200" dirty="0" err="1">
                <a:solidFill>
                  <a:schemeClr val="tx1"/>
                </a:solidFill>
                <a:effectLst/>
                <a:latin typeface="+mn-lt"/>
                <a:ea typeface="+mn-ea"/>
                <a:cs typeface="+mn-cs"/>
              </a:rPr>
              <a:t>khung</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hình</a:t>
            </a:r>
            <a:r>
              <a:rPr lang="en-US" sz="1200" b="0" i="0" kern="1200" dirty="0">
                <a:solidFill>
                  <a:schemeClr val="tx1"/>
                </a:solidFill>
                <a:effectLst/>
                <a:latin typeface="+mn-lt"/>
                <a:ea typeface="+mn-ea"/>
                <a:cs typeface="+mn-cs"/>
              </a:rPr>
              <a:t> </a:t>
            </a:r>
            <a:r>
              <a:rPr lang="en-US" sz="1200" b="0" i="0" kern="1200" dirty="0" err="1">
                <a:solidFill>
                  <a:schemeClr val="tx1"/>
                </a:solidFill>
                <a:effectLst/>
                <a:latin typeface="+mn-lt"/>
                <a:ea typeface="+mn-ea"/>
                <a:cs typeface="+mn-cs"/>
              </a:rPr>
              <a:t>ở</a:t>
            </a:r>
            <a:r>
              <a:rPr lang="en-US" sz="1200" b="0" i="0" kern="1200" dirty="0">
                <a:solidFill>
                  <a:schemeClr val="tx1"/>
                </a:solidFill>
                <a:effectLst/>
                <a:latin typeface="+mn-lt"/>
                <a:ea typeface="+mn-ea"/>
                <a:cs typeface="+mn-cs"/>
              </a:rPr>
              <a:t> output</a:t>
            </a:r>
          </a:p>
          <a:p>
            <a:pPr marL="146050" lvl="0" indent="0" algn="l" rtl="0">
              <a:spcBef>
                <a:spcPts val="0"/>
              </a:spcBef>
              <a:spcAft>
                <a:spcPts val="0"/>
              </a:spcAft>
              <a:buClr>
                <a:schemeClr val="dk1"/>
              </a:buClr>
              <a:buSzPts val="1300"/>
              <a:buNone/>
            </a:pPr>
            <a:endParaRPr dirty="0"/>
          </a:p>
        </p:txBody>
      </p:sp>
    </p:spTree>
    <p:extLst>
      <p:ext uri="{BB962C8B-B14F-4D97-AF65-F5344CB8AC3E}">
        <p14:creationId xmlns:p14="http://schemas.microsoft.com/office/powerpoint/2010/main" val="23373674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Quá trình nhận diện đối tượng sẽ trả về toạ của đối tượng. Từ đó chúng tôi tiến hàng truy vết đối tượng. Quá trình truy vết đối tượng bao gồm 5 bước chính sau:</a:t>
            </a:r>
          </a:p>
          <a:p>
            <a:pPr marL="146050" lvl="0" indent="0" algn="l" rtl="0">
              <a:spcBef>
                <a:spcPts val="0"/>
              </a:spcBef>
              <a:spcAft>
                <a:spcPts val="0"/>
              </a:spcAft>
              <a:buClr>
                <a:schemeClr val="dk1"/>
              </a:buClr>
              <a:buSzPts val="1300"/>
              <a:buNone/>
            </a:pPr>
            <a:r>
              <a:rPr lang="vi-VN" dirty="0"/>
              <a:t>+ Bước 1: Sau khi nhận diện được đối tượng sẽ trả về 1 bounding box của đối tướng, bao gồm toạ độ bắt đầu và tạo độ kết thúc như trên hình vẽ chúng tôi ký hiệu toạ độ bắt đầu là (x-start, y-start) và toạ độ kết thúc là (x-end, y-end). Từ quá toạ độ bắt đầu và kết thúc chúng tôi tính toạ độ trung tâm của đối tượng theo công thức: (𝑥_𝑐𝑒𝑛𝑡𝑟𝑖𝑜𝑑, 𝑦_𝑐𝑒𝑛𝑡𝑟𝑖𝑜𝑑) =((𝑥_𝑒𝑛𝑑−𝑥_𝑠𝑡𝑎𝑟𝑡)/2,(𝑦_𝑠𝑡𝑎𝑟𝑡−𝑦_𝑒𝑛𝑑)/2) ===&gt; vậy là chúng tôi đã có toạ độ trung tâm của đối tượng.</a:t>
            </a:r>
            <a:endParaRPr dirty="0"/>
          </a:p>
        </p:txBody>
      </p:sp>
    </p:spTree>
    <p:extLst>
      <p:ext uri="{BB962C8B-B14F-4D97-AF65-F5344CB8AC3E}">
        <p14:creationId xmlns:p14="http://schemas.microsoft.com/office/powerpoint/2010/main" val="19611152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vi-VN" sz="1300" dirty="0">
                <a:solidFill>
                  <a:schemeClr val="dk1"/>
                </a:solidFill>
              </a:rPr>
              <a:t> Bước 2: Chúng tôi lưu lại toạ độ trung tâm của các đối tượng ở frame trước và các đối tượng ở frame hiện tại. Như trên hình chúng tôi ký hiệu mà vàng là vị trí trung tâm của các đối tượng được lưu lại ở frame trước, màu tím là vị trí trung tâm của các đối tượng ở frame hiện tại. Từ đó chúng tôi bắt đầu tính khoảng cách giữa các đối tượng ở frame troức và các đối tượng ở frame hiện tại.</a:t>
            </a:r>
            <a:endParaRPr dirty="0"/>
          </a:p>
        </p:txBody>
      </p:sp>
    </p:spTree>
    <p:extLst>
      <p:ext uri="{BB962C8B-B14F-4D97-AF65-F5344CB8AC3E}">
        <p14:creationId xmlns:p14="http://schemas.microsoft.com/office/powerpoint/2010/main" val="47821333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sz="1300" dirty="0">
                <a:solidFill>
                  <a:schemeClr val="dk1"/>
                </a:solidFill>
              </a:rPr>
              <a:t>Bước 3: Khoảng cách mà 1 đối tượng duy chuyển giữa các frame liên tiếp là rất ngắn. Nên chúng tôi bắt đầu so sánh các khoảng cách tính được ở bước 2. Và chúng tôi xác định đâu là khoảng cách ngắn nhất và suy ra toạ độ hiện tại thuộc về 1 đối tượng đã tồn tại ở frame trước. Từ đó chúng tôi sẽ cập nhật toạ độ hiện tại của đối tượng. Với những đối tượng này chúng tôi sẽ so sánh, toạ độ ban đầu của đối tượng với toạ độ của đường kẻ và toạ độ hiện tại của đối tượng so với đường kẻ để xác định đối tượng có bước qua đường kẻ hay không và bước theo chiều nào?</a:t>
            </a:r>
            <a:endParaRPr dirty="0"/>
          </a:p>
        </p:txBody>
      </p:sp>
    </p:spTree>
    <p:extLst>
      <p:ext uri="{BB962C8B-B14F-4D97-AF65-F5344CB8AC3E}">
        <p14:creationId xmlns:p14="http://schemas.microsoft.com/office/powerpoint/2010/main" val="42785426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sz="1300" dirty="0">
                <a:solidFill>
                  <a:schemeClr val="dk1"/>
                </a:solidFill>
              </a:rPr>
              <a:t>Bước 4: Ở bước này chúng tôi đăng ký 1 đối tượng mới bằng cách gán ID cho đối tượng. Việc xác định là 1 đối tượng mới hay đối tượng đã tồn tại sẽ dựa vào 3 bước trên.</a:t>
            </a:r>
            <a:endParaRPr dirty="0"/>
          </a:p>
        </p:txBody>
      </p:sp>
    </p:spTree>
    <p:extLst>
      <p:ext uri="{BB962C8B-B14F-4D97-AF65-F5344CB8AC3E}">
        <p14:creationId xmlns:p14="http://schemas.microsoft.com/office/powerpoint/2010/main" val="27415817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Bước 5: Chúng tối tiến hành xoá đối tượng nếu như trong đối tượng không xuất hiện lại trong 40 frame liên tục và khoảng cách xa nhất mà đối tượng di chuyển trong 40 frame này là 50px. </a:t>
            </a:r>
            <a:endParaRPr dirty="0"/>
          </a:p>
        </p:txBody>
      </p:sp>
    </p:spTree>
    <p:extLst>
      <p:ext uri="{BB962C8B-B14F-4D97-AF65-F5344CB8AC3E}">
        <p14:creationId xmlns:p14="http://schemas.microsoft.com/office/powerpoint/2010/main" val="12382103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Tổng kết lại quá trình xử lý của nhận diện điểm nóng như sau:</a:t>
            </a:r>
          </a:p>
          <a:p>
            <a:pPr marL="146050" lvl="0" indent="0" algn="l" rtl="0">
              <a:spcBef>
                <a:spcPts val="0"/>
              </a:spcBef>
              <a:spcAft>
                <a:spcPts val="0"/>
              </a:spcAft>
              <a:buClr>
                <a:schemeClr val="dk1"/>
              </a:buClr>
              <a:buSzPts val="1300"/>
              <a:buNone/>
            </a:pPr>
            <a:r>
              <a:rPr lang="vi-VN" dirty="0"/>
              <a:t>- Từ 1 video đầu vào, hệ thống sẽ tiễn hành nhận diện đối tượng là người, với những đối tượng là người hệ thống sẽ tiến hành truy vết đối tượng để xác định hướng đi của đối tượng và xác định đối tượng có bước qua ranh giới kệ hay không? Cuối cùng hệ thống sẽ ghi lại video kết quả để người dùng có thể xem lại.</a:t>
            </a:r>
            <a:endParaRPr dirty="0"/>
          </a:p>
        </p:txBody>
      </p:sp>
    </p:spTree>
    <p:extLst>
      <p:ext uri="{BB962C8B-B14F-4D97-AF65-F5344CB8AC3E}">
        <p14:creationId xmlns:p14="http://schemas.microsoft.com/office/powerpoint/2010/main" val="39506001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46050" lvl="0" indent="0" algn="l" rtl="0">
              <a:spcBef>
                <a:spcPts val="0"/>
              </a:spcBef>
              <a:spcAft>
                <a:spcPts val="0"/>
              </a:spcAft>
              <a:buClr>
                <a:schemeClr val="dk1"/>
              </a:buClr>
              <a:buSzPts val="1300"/>
              <a:buNone/>
            </a:pPr>
            <a:r>
              <a:rPr lang="vi-VN" dirty="0"/>
              <a:t>Tổng kết lại quá trình xử lý của nhận diện điểm nóng như sau:</a:t>
            </a:r>
          </a:p>
          <a:p>
            <a:pPr marL="146050" lvl="0" indent="0" algn="l" rtl="0">
              <a:spcBef>
                <a:spcPts val="0"/>
              </a:spcBef>
              <a:spcAft>
                <a:spcPts val="0"/>
              </a:spcAft>
              <a:buClr>
                <a:schemeClr val="dk1"/>
              </a:buClr>
              <a:buSzPts val="1300"/>
              <a:buNone/>
            </a:pPr>
            <a:r>
              <a:rPr lang="vi-VN" dirty="0"/>
              <a:t>- Từ 1 video đầu vào, hệ thống sẽ tiễn hành nhận diện đối tượng là người, với những đối tượng là người hệ thống sẽ tiến hành truy vết đối tượng để xác định hướng đi của đối tượng và xác định đối tượng có bước qua ranh giới kệ hay không? Cuối cùng hệ thống sẽ ghi lại video kết quả để người dùng có thể xem lại.</a:t>
            </a:r>
            <a:endParaRPr dirty="0"/>
          </a:p>
        </p:txBody>
      </p:sp>
    </p:spTree>
    <p:extLst>
      <p:ext uri="{BB962C8B-B14F-4D97-AF65-F5344CB8AC3E}">
        <p14:creationId xmlns:p14="http://schemas.microsoft.com/office/powerpoint/2010/main" val="40028720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12063106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cc19dceef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cc19dceef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25107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US" sz="1300" dirty="0">
                <a:solidFill>
                  <a:schemeClr val="dk1"/>
                </a:solidFill>
              </a:rPr>
              <a:t>1/ </a:t>
            </a:r>
            <a:r>
              <a:rPr lang="vi-VN" sz="1300" dirty="0">
                <a:solidFill>
                  <a:schemeClr val="dk1"/>
                </a:solidFill>
              </a:rPr>
              <a:t>Xin chào quý</a:t>
            </a:r>
            <a:r>
              <a:rPr lang="en-US" sz="1300" dirty="0">
                <a:solidFill>
                  <a:schemeClr val="dk1"/>
                </a:solidFill>
              </a:rPr>
              <a:t> </a:t>
            </a:r>
            <a:r>
              <a:rPr lang="en-US" sz="1300" dirty="0" err="1">
                <a:solidFill>
                  <a:schemeClr val="dk1"/>
                </a:solidFill>
              </a:rPr>
              <a:t>hội</a:t>
            </a:r>
            <a:r>
              <a:rPr lang="en-US" sz="1300" dirty="0">
                <a:solidFill>
                  <a:schemeClr val="dk1"/>
                </a:solidFill>
              </a:rPr>
              <a:t> </a:t>
            </a:r>
            <a:r>
              <a:rPr lang="en-US" sz="1300" dirty="0" err="1">
                <a:solidFill>
                  <a:schemeClr val="dk1"/>
                </a:solidFill>
              </a:rPr>
              <a:t>đồng</a:t>
            </a:r>
            <a:r>
              <a:rPr lang="vi-VN" sz="1300" dirty="0">
                <a:solidFill>
                  <a:schemeClr val="dk1"/>
                </a:solidFill>
              </a:rPr>
              <a:t> , tôi </a:t>
            </a:r>
            <a:r>
              <a:rPr lang="en-US" sz="1300" dirty="0" err="1">
                <a:solidFill>
                  <a:schemeClr val="dk1"/>
                </a:solidFill>
              </a:rPr>
              <a:t>tên</a:t>
            </a:r>
            <a:r>
              <a:rPr lang="en-US" sz="1300" dirty="0">
                <a:solidFill>
                  <a:schemeClr val="dk1"/>
                </a:solidFill>
              </a:rPr>
              <a:t> </a:t>
            </a:r>
            <a:r>
              <a:rPr lang="vi-VN" sz="1300" dirty="0">
                <a:solidFill>
                  <a:schemeClr val="dk1"/>
                </a:solidFill>
              </a:rPr>
              <a:t>là Nguyễn Thanh Hiếu, tôi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vi-VN" sz="1300" dirty="0">
                <a:solidFill>
                  <a:schemeClr val="dk1"/>
                </a:solidFill>
              </a:rPr>
              <a:t> tiếp tục trình bày mục 4</a:t>
            </a:r>
            <a:r>
              <a:rPr lang="en-US" sz="1300" dirty="0">
                <a:solidFill>
                  <a:schemeClr val="dk1"/>
                </a:solidFill>
              </a:rPr>
              <a:t>. </a:t>
            </a:r>
            <a:r>
              <a:rPr lang="vi-VN" sz="1300" dirty="0">
                <a:solidFill>
                  <a:schemeClr val="dk1"/>
                </a:solidFill>
              </a:rPr>
              <a:t>Demostration</a:t>
            </a:r>
          </a:p>
          <a:p>
            <a:pPr marL="457200" lvl="0" indent="-311150" algn="l" rtl="0">
              <a:spcBef>
                <a:spcPts val="0"/>
              </a:spcBef>
              <a:spcAft>
                <a:spcPts val="0"/>
              </a:spcAft>
              <a:buClr>
                <a:schemeClr val="dk1"/>
              </a:buClr>
              <a:buSzPts val="1300"/>
              <a:buChar char="-"/>
            </a:pPr>
            <a:r>
              <a:rPr lang="en-US" sz="1300" dirty="0">
                <a:solidFill>
                  <a:schemeClr val="dk1"/>
                </a:solidFill>
              </a:rPr>
              <a:t>2/ </a:t>
            </a:r>
            <a:r>
              <a:rPr lang="en-US" sz="1300" dirty="0" err="1">
                <a:solidFill>
                  <a:schemeClr val="dk1"/>
                </a:solidFill>
              </a:rPr>
              <a:t>Về</a:t>
            </a:r>
            <a:r>
              <a:rPr lang="en-US" sz="1300" dirty="0">
                <a:solidFill>
                  <a:schemeClr val="dk1"/>
                </a:solidFill>
              </a:rPr>
              <a:t> w</a:t>
            </a:r>
            <a:r>
              <a:rPr lang="vi-VN" sz="1300" dirty="0">
                <a:solidFill>
                  <a:schemeClr val="dk1"/>
                </a:solidFill>
              </a:rPr>
              <a:t>orkflow</a:t>
            </a:r>
            <a:r>
              <a:rPr lang="en-US" sz="1300" dirty="0">
                <a:solidFill>
                  <a:schemeClr val="dk1"/>
                </a:solidFill>
              </a:rPr>
              <a:t>, </a:t>
            </a:r>
            <a:r>
              <a:rPr lang="en-US" sz="1300" dirty="0" err="1">
                <a:solidFill>
                  <a:schemeClr val="dk1"/>
                </a:solidFill>
              </a:rPr>
              <a:t>chúng</a:t>
            </a:r>
            <a:r>
              <a:rPr lang="en-US" sz="1300" dirty="0">
                <a:solidFill>
                  <a:schemeClr val="dk1"/>
                </a:solidFill>
              </a:rPr>
              <a:t> </a:t>
            </a:r>
            <a:r>
              <a:rPr lang="en-US" sz="1300" dirty="0" err="1">
                <a:solidFill>
                  <a:schemeClr val="dk1"/>
                </a:solidFill>
              </a:rPr>
              <a:t>tôi</a:t>
            </a:r>
            <a:r>
              <a:rPr lang="en-US" sz="1300" dirty="0">
                <a:solidFill>
                  <a:schemeClr val="dk1"/>
                </a:solidFill>
              </a:rPr>
              <a:t> chia ra </a:t>
            </a:r>
            <a:r>
              <a:rPr lang="en-US" sz="1300" dirty="0" err="1">
                <a:solidFill>
                  <a:schemeClr val="dk1"/>
                </a:solidFill>
              </a:rPr>
              <a:t>thành</a:t>
            </a:r>
            <a:r>
              <a:rPr lang="en-US" sz="1300" dirty="0">
                <a:solidFill>
                  <a:schemeClr val="dk1"/>
                </a:solidFill>
              </a:rPr>
              <a:t> </a:t>
            </a:r>
            <a:r>
              <a:rPr lang="vi-VN" sz="1300" dirty="0">
                <a:solidFill>
                  <a:schemeClr val="dk1"/>
                </a:solidFill>
              </a:rPr>
              <a:t>2 </a:t>
            </a:r>
            <a:r>
              <a:rPr lang="en-US" sz="1300" dirty="0">
                <a:solidFill>
                  <a:schemeClr val="dk1"/>
                </a:solidFill>
              </a:rPr>
              <a:t>flow </a:t>
            </a:r>
            <a:r>
              <a:rPr lang="en-US" sz="1300" dirty="0" err="1">
                <a:solidFill>
                  <a:schemeClr val="dk1"/>
                </a:solidFill>
              </a:rPr>
              <a:t>chính</a:t>
            </a:r>
            <a:r>
              <a:rPr lang="vi-VN" sz="1300" dirty="0">
                <a:solidFill>
                  <a:schemeClr val="dk1"/>
                </a:solidFill>
              </a:rPr>
              <a:t> đó là Admin và Manager</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3/ Flow </a:t>
            </a:r>
            <a:r>
              <a:rPr lang="en-US" sz="1300" dirty="0" err="1">
                <a:solidFill>
                  <a:schemeClr val="dk1"/>
                </a:solidFill>
              </a:rPr>
              <a:t>của</a:t>
            </a:r>
            <a:r>
              <a:rPr lang="en-US" sz="1300" dirty="0">
                <a:solidFill>
                  <a:schemeClr val="dk1"/>
                </a:solidFill>
              </a:rPr>
              <a:t> admin </a:t>
            </a:r>
            <a:r>
              <a:rPr lang="en-US" sz="1300" dirty="0" err="1">
                <a:solidFill>
                  <a:schemeClr val="dk1"/>
                </a:solidFill>
              </a:rPr>
              <a:t>sẽ</a:t>
            </a:r>
            <a:r>
              <a:rPr lang="en-US" sz="1300" dirty="0">
                <a:solidFill>
                  <a:schemeClr val="dk1"/>
                </a:solidFill>
              </a:rPr>
              <a:t> bao </a:t>
            </a:r>
            <a:r>
              <a:rPr lang="en-US" sz="1300" dirty="0" err="1">
                <a:solidFill>
                  <a:schemeClr val="dk1"/>
                </a:solidFill>
              </a:rPr>
              <a:t>gôm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hệ</a:t>
            </a:r>
            <a:r>
              <a:rPr lang="en-US" sz="1300" dirty="0">
                <a:solidFill>
                  <a:schemeClr val="dk1"/>
                </a:solidFill>
              </a:rPr>
              <a:t> </a:t>
            </a:r>
            <a:r>
              <a:rPr lang="en-US" sz="1300" dirty="0" err="1">
                <a:solidFill>
                  <a:schemeClr val="dk1"/>
                </a:solidFill>
              </a:rPr>
              <a:t>thống</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4/ </a:t>
            </a:r>
            <a:r>
              <a:rPr lang="en-US" sz="1300" dirty="0" err="1">
                <a:solidFill>
                  <a:schemeClr val="dk1"/>
                </a:solidFill>
              </a:rPr>
              <a:t>Còn</a:t>
            </a:r>
            <a:r>
              <a:rPr lang="en-US" sz="1300" dirty="0">
                <a:solidFill>
                  <a:schemeClr val="dk1"/>
                </a:solidFill>
              </a:rPr>
              <a:t> flow </a:t>
            </a:r>
            <a:r>
              <a:rPr lang="en-US" sz="1300" dirty="0" err="1">
                <a:solidFill>
                  <a:schemeClr val="dk1"/>
                </a:solidFill>
              </a:rPr>
              <a:t>của</a:t>
            </a:r>
            <a:r>
              <a:rPr lang="en-US" sz="1300" dirty="0">
                <a:solidFill>
                  <a:schemeClr val="dk1"/>
                </a:solidFill>
              </a:rPr>
              <a:t> manager </a:t>
            </a:r>
            <a:r>
              <a:rPr lang="en-US" sz="1300" dirty="0" err="1">
                <a:solidFill>
                  <a:schemeClr val="dk1"/>
                </a:solidFill>
              </a:rPr>
              <a:t>sẽ</a:t>
            </a:r>
            <a:r>
              <a:rPr lang="en-US" sz="1300" dirty="0">
                <a:solidFill>
                  <a:schemeClr val="dk1"/>
                </a:solidFill>
              </a:rPr>
              <a:t> bao </a:t>
            </a:r>
            <a:r>
              <a:rPr lang="en-US" sz="1300" dirty="0" err="1">
                <a:solidFill>
                  <a:schemeClr val="dk1"/>
                </a:solidFill>
              </a:rPr>
              <a:t>gồm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liên</a:t>
            </a:r>
            <a:r>
              <a:rPr lang="en-US" sz="1300" dirty="0">
                <a:solidFill>
                  <a:schemeClr val="dk1"/>
                </a:solidFill>
              </a:rPr>
              <a:t> </a:t>
            </a:r>
            <a:r>
              <a:rPr lang="en-US" sz="1300" dirty="0" err="1">
                <a:solidFill>
                  <a:schemeClr val="dk1"/>
                </a:solidFill>
              </a:rPr>
              <a:t>quan</a:t>
            </a:r>
            <a:r>
              <a:rPr lang="en-US" sz="1300" dirty="0">
                <a:solidFill>
                  <a:schemeClr val="dk1"/>
                </a:solidFill>
              </a:rPr>
              <a:t> </a:t>
            </a:r>
            <a:r>
              <a:rPr lang="en-US" sz="1300" dirty="0" err="1">
                <a:solidFill>
                  <a:schemeClr val="dk1"/>
                </a:solidFill>
              </a:rPr>
              <a:t>đến</a:t>
            </a:r>
            <a:r>
              <a:rPr lang="en-US" sz="1300" dirty="0">
                <a:solidFill>
                  <a:schemeClr val="dk1"/>
                </a:solidFill>
              </a:rPr>
              <a:t> </a:t>
            </a:r>
            <a:r>
              <a:rPr lang="en-US" sz="1300" dirty="0" err="1">
                <a:solidFill>
                  <a:schemeClr val="dk1"/>
                </a:solidFill>
              </a:rPr>
              <a:t>việc</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tập</a:t>
            </a:r>
            <a:r>
              <a:rPr lang="en-US" sz="1300" dirty="0">
                <a:solidFill>
                  <a:schemeClr val="dk1"/>
                </a:solidFill>
              </a:rPr>
              <a:t> </a:t>
            </a:r>
            <a:r>
              <a:rPr lang="en-US" sz="1300" dirty="0" err="1">
                <a:solidFill>
                  <a:schemeClr val="dk1"/>
                </a:solidFill>
              </a:rPr>
              <a:t>trung</a:t>
            </a:r>
            <a:r>
              <a:rPr lang="en-US" sz="1300" dirty="0">
                <a:solidFill>
                  <a:schemeClr val="dk1"/>
                </a:solidFill>
              </a:rPr>
              <a:t> </a:t>
            </a:r>
            <a:r>
              <a:rPr lang="en-US" sz="1300" dirty="0" err="1">
                <a:solidFill>
                  <a:schemeClr val="dk1"/>
                </a:solidFill>
              </a:rPr>
              <a:t>vào</a:t>
            </a:r>
            <a:r>
              <a:rPr lang="en-US" sz="1300" dirty="0">
                <a:solidFill>
                  <a:schemeClr val="dk1"/>
                </a:solidFill>
              </a:rPr>
              <a:t> </a:t>
            </a:r>
            <a:r>
              <a:rPr lang="en-US" sz="1300" dirty="0" err="1">
                <a:solidFill>
                  <a:schemeClr val="dk1"/>
                </a:solidFill>
              </a:rPr>
              <a:t>cửa</a:t>
            </a:r>
            <a:r>
              <a:rPr lang="en-US" sz="1300" dirty="0">
                <a:solidFill>
                  <a:schemeClr val="dk1"/>
                </a:solidFill>
              </a:rPr>
              <a:t> </a:t>
            </a:r>
            <a:r>
              <a:rPr lang="en-US" sz="1300" dirty="0" err="1">
                <a:solidFill>
                  <a:schemeClr val="dk1"/>
                </a:solidFill>
              </a:rPr>
              <a:t>hàng</a:t>
            </a:r>
            <a:r>
              <a:rPr lang="en-US" sz="1300" dirty="0">
                <a:solidFill>
                  <a:schemeClr val="dk1"/>
                </a:solidFill>
              </a:rPr>
              <a:t> </a:t>
            </a:r>
            <a:r>
              <a:rPr lang="en-US" sz="1300" dirty="0" err="1">
                <a:solidFill>
                  <a:schemeClr val="dk1"/>
                </a:solidFill>
              </a:rPr>
              <a:t>họ</a:t>
            </a:r>
            <a:r>
              <a:rPr lang="en-US" sz="1300" dirty="0">
                <a:solidFill>
                  <a:schemeClr val="dk1"/>
                </a:solidFill>
              </a:rPr>
              <a:t> </a:t>
            </a:r>
            <a:r>
              <a:rPr lang="en-US" sz="1300" dirty="0" err="1">
                <a:solidFill>
                  <a:schemeClr val="dk1"/>
                </a:solidFill>
              </a:rPr>
              <a:t>đảm</a:t>
            </a:r>
            <a:r>
              <a:rPr lang="en-US" sz="1300" dirty="0">
                <a:solidFill>
                  <a:schemeClr val="dk1"/>
                </a:solidFill>
              </a:rPr>
              <a:t> </a:t>
            </a:r>
            <a:r>
              <a:rPr lang="en-US" sz="1300" dirty="0" err="1">
                <a:solidFill>
                  <a:schemeClr val="dk1"/>
                </a:solidFill>
              </a:rPr>
              <a:t>nhiệm</a:t>
            </a:r>
            <a:endParaRPr lang="vi-VN"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5/ </a:t>
            </a:r>
            <a:r>
              <a:rPr lang="en-US" sz="1300" dirty="0" err="1">
                <a:solidFill>
                  <a:schemeClr val="dk1"/>
                </a:solidFill>
              </a:rPr>
              <a:t>Tôi</a:t>
            </a:r>
            <a:r>
              <a:rPr lang="en-US" sz="1300" dirty="0">
                <a:solidFill>
                  <a:schemeClr val="dk1"/>
                </a:solidFill>
              </a:rPr>
              <a:t>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en-US" sz="1300" dirty="0">
                <a:solidFill>
                  <a:schemeClr val="dk1"/>
                </a:solidFill>
              </a:rPr>
              <a:t> </a:t>
            </a:r>
            <a:r>
              <a:rPr lang="en-US" sz="1300" dirty="0" err="1">
                <a:solidFill>
                  <a:schemeClr val="dk1"/>
                </a:solidFill>
              </a:rPr>
              <a:t>bước</a:t>
            </a:r>
            <a:r>
              <a:rPr lang="en-US" sz="1300" dirty="0">
                <a:solidFill>
                  <a:schemeClr val="dk1"/>
                </a:solidFill>
              </a:rPr>
              <a:t> </a:t>
            </a:r>
            <a:r>
              <a:rPr lang="en-US" sz="1300" dirty="0" err="1">
                <a:solidFill>
                  <a:schemeClr val="dk1"/>
                </a:solidFill>
              </a:rPr>
              <a:t>vào</a:t>
            </a:r>
            <a:r>
              <a:rPr lang="en-US" sz="1300" dirty="0">
                <a:solidFill>
                  <a:schemeClr val="dk1"/>
                </a:solidFill>
              </a:rPr>
              <a:t> flow </a:t>
            </a:r>
            <a:r>
              <a:rPr lang="en-US" sz="1300" dirty="0" err="1">
                <a:solidFill>
                  <a:schemeClr val="dk1"/>
                </a:solidFill>
              </a:rPr>
              <a:t>thứ</a:t>
            </a:r>
            <a:r>
              <a:rPr lang="en-US" sz="1300" dirty="0">
                <a:solidFill>
                  <a:schemeClr val="dk1"/>
                </a:solidFill>
              </a:rPr>
              <a:t> </a:t>
            </a:r>
            <a:r>
              <a:rPr lang="en-US" sz="1300" dirty="0" err="1">
                <a:solidFill>
                  <a:schemeClr val="dk1"/>
                </a:solidFill>
              </a:rPr>
              <a:t>nhất</a:t>
            </a:r>
            <a:r>
              <a:rPr lang="en-US" sz="1300" dirty="0">
                <a:solidFill>
                  <a:schemeClr val="dk1"/>
                </a:solidFill>
              </a:rPr>
              <a:t> . </a:t>
            </a:r>
            <a:r>
              <a:rPr lang="en-US" sz="1300" dirty="0" err="1">
                <a:solidFill>
                  <a:schemeClr val="dk1"/>
                </a:solidFill>
              </a:rPr>
              <a:t>Đó</a:t>
            </a:r>
            <a:r>
              <a:rPr lang="en-US" sz="1300" dirty="0">
                <a:solidFill>
                  <a:schemeClr val="dk1"/>
                </a:solidFill>
              </a:rPr>
              <a:t> </a:t>
            </a:r>
            <a:r>
              <a:rPr lang="en-US" sz="1300" dirty="0" err="1">
                <a:solidFill>
                  <a:schemeClr val="dk1"/>
                </a:solidFill>
              </a:rPr>
              <a:t>là</a:t>
            </a:r>
            <a:r>
              <a:rPr lang="en-US" sz="1300" dirty="0">
                <a:solidFill>
                  <a:schemeClr val="dk1"/>
                </a:solidFill>
              </a:rPr>
              <a:t> flow </a:t>
            </a:r>
            <a:r>
              <a:rPr lang="en-US" sz="1300" dirty="0" err="1">
                <a:solidFill>
                  <a:schemeClr val="dk1"/>
                </a:solidFill>
              </a:rPr>
              <a:t>của</a:t>
            </a:r>
            <a:r>
              <a:rPr lang="en-US" sz="1300" dirty="0">
                <a:solidFill>
                  <a:schemeClr val="dk1"/>
                </a:solidFill>
              </a:rPr>
              <a:t> admin</a:t>
            </a:r>
            <a:endParaRPr lang="vi-VN" sz="1300" dirty="0">
              <a:solidFill>
                <a:schemeClr val="dk1"/>
              </a:solidFill>
            </a:endParaRPr>
          </a:p>
          <a:p>
            <a:pPr marL="457200" lvl="0" indent="-311150" algn="l" rtl="0">
              <a:spcBef>
                <a:spcPts val="0"/>
              </a:spcBef>
              <a:spcAft>
                <a:spcPts val="0"/>
              </a:spcAft>
              <a:buClr>
                <a:schemeClr val="dk1"/>
              </a:buClr>
              <a:buSzPts val="1300"/>
              <a:buChar char="-"/>
            </a:pPr>
            <a:endParaRPr lang="vi-VN" sz="1300" dirty="0">
              <a:solidFill>
                <a:schemeClr val="dk1"/>
              </a:solidFill>
            </a:endParaRPr>
          </a:p>
        </p:txBody>
      </p:sp>
    </p:spTree>
    <p:extLst>
      <p:ext uri="{BB962C8B-B14F-4D97-AF65-F5344CB8AC3E}">
        <p14:creationId xmlns:p14="http://schemas.microsoft.com/office/powerpoint/2010/main" val="12274217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US" sz="1300" dirty="0">
                <a:solidFill>
                  <a:schemeClr val="dk1"/>
                </a:solidFill>
              </a:rPr>
              <a:t>1/ </a:t>
            </a:r>
            <a:r>
              <a:rPr lang="vi-VN" sz="1300" dirty="0">
                <a:solidFill>
                  <a:schemeClr val="dk1"/>
                </a:solidFill>
              </a:rPr>
              <a:t>Xin chào quý</a:t>
            </a:r>
            <a:r>
              <a:rPr lang="en-US" sz="1300" dirty="0">
                <a:solidFill>
                  <a:schemeClr val="dk1"/>
                </a:solidFill>
              </a:rPr>
              <a:t> </a:t>
            </a:r>
            <a:r>
              <a:rPr lang="en-US" sz="1300" dirty="0" err="1">
                <a:solidFill>
                  <a:schemeClr val="dk1"/>
                </a:solidFill>
              </a:rPr>
              <a:t>hội</a:t>
            </a:r>
            <a:r>
              <a:rPr lang="en-US" sz="1300" dirty="0">
                <a:solidFill>
                  <a:schemeClr val="dk1"/>
                </a:solidFill>
              </a:rPr>
              <a:t> </a:t>
            </a:r>
            <a:r>
              <a:rPr lang="en-US" sz="1300" dirty="0" err="1">
                <a:solidFill>
                  <a:schemeClr val="dk1"/>
                </a:solidFill>
              </a:rPr>
              <a:t>đồng</a:t>
            </a:r>
            <a:r>
              <a:rPr lang="vi-VN" sz="1300" dirty="0">
                <a:solidFill>
                  <a:schemeClr val="dk1"/>
                </a:solidFill>
              </a:rPr>
              <a:t> , tôi </a:t>
            </a:r>
            <a:r>
              <a:rPr lang="en-US" sz="1300" dirty="0" err="1">
                <a:solidFill>
                  <a:schemeClr val="dk1"/>
                </a:solidFill>
              </a:rPr>
              <a:t>tên</a:t>
            </a:r>
            <a:r>
              <a:rPr lang="en-US" sz="1300" dirty="0">
                <a:solidFill>
                  <a:schemeClr val="dk1"/>
                </a:solidFill>
              </a:rPr>
              <a:t> </a:t>
            </a:r>
            <a:r>
              <a:rPr lang="vi-VN" sz="1300" dirty="0">
                <a:solidFill>
                  <a:schemeClr val="dk1"/>
                </a:solidFill>
              </a:rPr>
              <a:t>là Nguyễn Thanh Hiếu, tôi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vi-VN" sz="1300" dirty="0">
                <a:solidFill>
                  <a:schemeClr val="dk1"/>
                </a:solidFill>
              </a:rPr>
              <a:t> tiếp tục trình bày mục 4</a:t>
            </a:r>
            <a:r>
              <a:rPr lang="en-US" sz="1300" dirty="0">
                <a:solidFill>
                  <a:schemeClr val="dk1"/>
                </a:solidFill>
              </a:rPr>
              <a:t>. </a:t>
            </a:r>
            <a:r>
              <a:rPr lang="vi-VN" sz="1300" dirty="0">
                <a:solidFill>
                  <a:schemeClr val="dk1"/>
                </a:solidFill>
              </a:rPr>
              <a:t>Demostration</a:t>
            </a:r>
          </a:p>
          <a:p>
            <a:pPr marL="457200" lvl="0" indent="-311150" algn="l" rtl="0">
              <a:spcBef>
                <a:spcPts val="0"/>
              </a:spcBef>
              <a:spcAft>
                <a:spcPts val="0"/>
              </a:spcAft>
              <a:buClr>
                <a:schemeClr val="dk1"/>
              </a:buClr>
              <a:buSzPts val="1300"/>
              <a:buChar char="-"/>
            </a:pPr>
            <a:r>
              <a:rPr lang="en-US" sz="1300" dirty="0">
                <a:solidFill>
                  <a:schemeClr val="dk1"/>
                </a:solidFill>
              </a:rPr>
              <a:t>2/ </a:t>
            </a:r>
            <a:r>
              <a:rPr lang="en-US" sz="1300" dirty="0" err="1">
                <a:solidFill>
                  <a:schemeClr val="dk1"/>
                </a:solidFill>
              </a:rPr>
              <a:t>Về</a:t>
            </a:r>
            <a:r>
              <a:rPr lang="en-US" sz="1300" dirty="0">
                <a:solidFill>
                  <a:schemeClr val="dk1"/>
                </a:solidFill>
              </a:rPr>
              <a:t> w</a:t>
            </a:r>
            <a:r>
              <a:rPr lang="vi-VN" sz="1300" dirty="0">
                <a:solidFill>
                  <a:schemeClr val="dk1"/>
                </a:solidFill>
              </a:rPr>
              <a:t>orkflow</a:t>
            </a:r>
            <a:r>
              <a:rPr lang="en-US" sz="1300" dirty="0">
                <a:solidFill>
                  <a:schemeClr val="dk1"/>
                </a:solidFill>
              </a:rPr>
              <a:t>, </a:t>
            </a:r>
            <a:r>
              <a:rPr lang="en-US" sz="1300" dirty="0" err="1">
                <a:solidFill>
                  <a:schemeClr val="dk1"/>
                </a:solidFill>
              </a:rPr>
              <a:t>chúng</a:t>
            </a:r>
            <a:r>
              <a:rPr lang="en-US" sz="1300" dirty="0">
                <a:solidFill>
                  <a:schemeClr val="dk1"/>
                </a:solidFill>
              </a:rPr>
              <a:t> </a:t>
            </a:r>
            <a:r>
              <a:rPr lang="en-US" sz="1300" dirty="0" err="1">
                <a:solidFill>
                  <a:schemeClr val="dk1"/>
                </a:solidFill>
              </a:rPr>
              <a:t>tôi</a:t>
            </a:r>
            <a:r>
              <a:rPr lang="en-US" sz="1300" dirty="0">
                <a:solidFill>
                  <a:schemeClr val="dk1"/>
                </a:solidFill>
              </a:rPr>
              <a:t> chia ra </a:t>
            </a:r>
            <a:r>
              <a:rPr lang="en-US" sz="1300" dirty="0" err="1">
                <a:solidFill>
                  <a:schemeClr val="dk1"/>
                </a:solidFill>
              </a:rPr>
              <a:t>thành</a:t>
            </a:r>
            <a:r>
              <a:rPr lang="en-US" sz="1300" dirty="0">
                <a:solidFill>
                  <a:schemeClr val="dk1"/>
                </a:solidFill>
              </a:rPr>
              <a:t> </a:t>
            </a:r>
            <a:r>
              <a:rPr lang="vi-VN" sz="1300" dirty="0">
                <a:solidFill>
                  <a:schemeClr val="dk1"/>
                </a:solidFill>
              </a:rPr>
              <a:t>2 </a:t>
            </a:r>
            <a:r>
              <a:rPr lang="en-US" sz="1300" dirty="0">
                <a:solidFill>
                  <a:schemeClr val="dk1"/>
                </a:solidFill>
              </a:rPr>
              <a:t>flow </a:t>
            </a:r>
            <a:r>
              <a:rPr lang="en-US" sz="1300" dirty="0" err="1">
                <a:solidFill>
                  <a:schemeClr val="dk1"/>
                </a:solidFill>
              </a:rPr>
              <a:t>chính</a:t>
            </a:r>
            <a:r>
              <a:rPr lang="vi-VN" sz="1300" dirty="0">
                <a:solidFill>
                  <a:schemeClr val="dk1"/>
                </a:solidFill>
              </a:rPr>
              <a:t> đó là Admin và Manager</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3/ Flow </a:t>
            </a:r>
            <a:r>
              <a:rPr lang="en-US" sz="1300" dirty="0" err="1">
                <a:solidFill>
                  <a:schemeClr val="dk1"/>
                </a:solidFill>
              </a:rPr>
              <a:t>của</a:t>
            </a:r>
            <a:r>
              <a:rPr lang="en-US" sz="1300" dirty="0">
                <a:solidFill>
                  <a:schemeClr val="dk1"/>
                </a:solidFill>
              </a:rPr>
              <a:t> admin </a:t>
            </a:r>
            <a:r>
              <a:rPr lang="en-US" sz="1300" dirty="0" err="1">
                <a:solidFill>
                  <a:schemeClr val="dk1"/>
                </a:solidFill>
              </a:rPr>
              <a:t>sẽ</a:t>
            </a:r>
            <a:r>
              <a:rPr lang="en-US" sz="1300" dirty="0">
                <a:solidFill>
                  <a:schemeClr val="dk1"/>
                </a:solidFill>
              </a:rPr>
              <a:t> bao </a:t>
            </a:r>
            <a:r>
              <a:rPr lang="en-US" sz="1300" dirty="0" err="1">
                <a:solidFill>
                  <a:schemeClr val="dk1"/>
                </a:solidFill>
              </a:rPr>
              <a:t>gôm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hệ</a:t>
            </a:r>
            <a:r>
              <a:rPr lang="en-US" sz="1300" dirty="0">
                <a:solidFill>
                  <a:schemeClr val="dk1"/>
                </a:solidFill>
              </a:rPr>
              <a:t> </a:t>
            </a:r>
            <a:r>
              <a:rPr lang="en-US" sz="1300" dirty="0" err="1">
                <a:solidFill>
                  <a:schemeClr val="dk1"/>
                </a:solidFill>
              </a:rPr>
              <a:t>thống</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4/ </a:t>
            </a:r>
            <a:r>
              <a:rPr lang="en-US" sz="1300" dirty="0" err="1">
                <a:solidFill>
                  <a:schemeClr val="dk1"/>
                </a:solidFill>
              </a:rPr>
              <a:t>Còn</a:t>
            </a:r>
            <a:r>
              <a:rPr lang="en-US" sz="1300" dirty="0">
                <a:solidFill>
                  <a:schemeClr val="dk1"/>
                </a:solidFill>
              </a:rPr>
              <a:t> flow </a:t>
            </a:r>
            <a:r>
              <a:rPr lang="en-US" sz="1300" dirty="0" err="1">
                <a:solidFill>
                  <a:schemeClr val="dk1"/>
                </a:solidFill>
              </a:rPr>
              <a:t>của</a:t>
            </a:r>
            <a:r>
              <a:rPr lang="en-US" sz="1300" dirty="0">
                <a:solidFill>
                  <a:schemeClr val="dk1"/>
                </a:solidFill>
              </a:rPr>
              <a:t> manager </a:t>
            </a:r>
            <a:r>
              <a:rPr lang="en-US" sz="1300" dirty="0" err="1">
                <a:solidFill>
                  <a:schemeClr val="dk1"/>
                </a:solidFill>
              </a:rPr>
              <a:t>sẽ</a:t>
            </a:r>
            <a:r>
              <a:rPr lang="en-US" sz="1300" dirty="0">
                <a:solidFill>
                  <a:schemeClr val="dk1"/>
                </a:solidFill>
              </a:rPr>
              <a:t> bao </a:t>
            </a:r>
            <a:r>
              <a:rPr lang="en-US" sz="1300" dirty="0" err="1">
                <a:solidFill>
                  <a:schemeClr val="dk1"/>
                </a:solidFill>
              </a:rPr>
              <a:t>gồm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liên</a:t>
            </a:r>
            <a:r>
              <a:rPr lang="en-US" sz="1300" dirty="0">
                <a:solidFill>
                  <a:schemeClr val="dk1"/>
                </a:solidFill>
              </a:rPr>
              <a:t> </a:t>
            </a:r>
            <a:r>
              <a:rPr lang="en-US" sz="1300" dirty="0" err="1">
                <a:solidFill>
                  <a:schemeClr val="dk1"/>
                </a:solidFill>
              </a:rPr>
              <a:t>quan</a:t>
            </a:r>
            <a:r>
              <a:rPr lang="en-US" sz="1300" dirty="0">
                <a:solidFill>
                  <a:schemeClr val="dk1"/>
                </a:solidFill>
              </a:rPr>
              <a:t> </a:t>
            </a:r>
            <a:r>
              <a:rPr lang="en-US" sz="1300" dirty="0" err="1">
                <a:solidFill>
                  <a:schemeClr val="dk1"/>
                </a:solidFill>
              </a:rPr>
              <a:t>đến</a:t>
            </a:r>
            <a:r>
              <a:rPr lang="en-US" sz="1300" dirty="0">
                <a:solidFill>
                  <a:schemeClr val="dk1"/>
                </a:solidFill>
              </a:rPr>
              <a:t> </a:t>
            </a:r>
            <a:r>
              <a:rPr lang="en-US" sz="1300" dirty="0" err="1">
                <a:solidFill>
                  <a:schemeClr val="dk1"/>
                </a:solidFill>
              </a:rPr>
              <a:t>việc</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tập</a:t>
            </a:r>
            <a:r>
              <a:rPr lang="en-US" sz="1300" dirty="0">
                <a:solidFill>
                  <a:schemeClr val="dk1"/>
                </a:solidFill>
              </a:rPr>
              <a:t> </a:t>
            </a:r>
            <a:r>
              <a:rPr lang="en-US" sz="1300" dirty="0" err="1">
                <a:solidFill>
                  <a:schemeClr val="dk1"/>
                </a:solidFill>
              </a:rPr>
              <a:t>trung</a:t>
            </a:r>
            <a:r>
              <a:rPr lang="en-US" sz="1300" dirty="0">
                <a:solidFill>
                  <a:schemeClr val="dk1"/>
                </a:solidFill>
              </a:rPr>
              <a:t> </a:t>
            </a:r>
            <a:r>
              <a:rPr lang="en-US" sz="1300" dirty="0" err="1">
                <a:solidFill>
                  <a:schemeClr val="dk1"/>
                </a:solidFill>
              </a:rPr>
              <a:t>vào</a:t>
            </a:r>
            <a:r>
              <a:rPr lang="en-US" sz="1300" dirty="0">
                <a:solidFill>
                  <a:schemeClr val="dk1"/>
                </a:solidFill>
              </a:rPr>
              <a:t> </a:t>
            </a:r>
            <a:r>
              <a:rPr lang="en-US" sz="1300" dirty="0" err="1">
                <a:solidFill>
                  <a:schemeClr val="dk1"/>
                </a:solidFill>
              </a:rPr>
              <a:t>cửa</a:t>
            </a:r>
            <a:r>
              <a:rPr lang="en-US" sz="1300" dirty="0">
                <a:solidFill>
                  <a:schemeClr val="dk1"/>
                </a:solidFill>
              </a:rPr>
              <a:t> </a:t>
            </a:r>
            <a:r>
              <a:rPr lang="en-US" sz="1300" dirty="0" err="1">
                <a:solidFill>
                  <a:schemeClr val="dk1"/>
                </a:solidFill>
              </a:rPr>
              <a:t>hàng</a:t>
            </a:r>
            <a:r>
              <a:rPr lang="en-US" sz="1300" dirty="0">
                <a:solidFill>
                  <a:schemeClr val="dk1"/>
                </a:solidFill>
              </a:rPr>
              <a:t> </a:t>
            </a:r>
            <a:r>
              <a:rPr lang="en-US" sz="1300" dirty="0" err="1">
                <a:solidFill>
                  <a:schemeClr val="dk1"/>
                </a:solidFill>
              </a:rPr>
              <a:t>họ</a:t>
            </a:r>
            <a:r>
              <a:rPr lang="en-US" sz="1300" dirty="0">
                <a:solidFill>
                  <a:schemeClr val="dk1"/>
                </a:solidFill>
              </a:rPr>
              <a:t> </a:t>
            </a:r>
            <a:r>
              <a:rPr lang="en-US" sz="1300" dirty="0" err="1">
                <a:solidFill>
                  <a:schemeClr val="dk1"/>
                </a:solidFill>
              </a:rPr>
              <a:t>đảm</a:t>
            </a:r>
            <a:r>
              <a:rPr lang="en-US" sz="1300" dirty="0">
                <a:solidFill>
                  <a:schemeClr val="dk1"/>
                </a:solidFill>
              </a:rPr>
              <a:t> </a:t>
            </a:r>
            <a:r>
              <a:rPr lang="en-US" sz="1300" dirty="0" err="1">
                <a:solidFill>
                  <a:schemeClr val="dk1"/>
                </a:solidFill>
              </a:rPr>
              <a:t>nhiệm</a:t>
            </a:r>
            <a:endParaRPr lang="vi-VN"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5/ </a:t>
            </a:r>
            <a:r>
              <a:rPr lang="en-US" sz="1300" dirty="0" err="1">
                <a:solidFill>
                  <a:schemeClr val="dk1"/>
                </a:solidFill>
              </a:rPr>
              <a:t>Tôi</a:t>
            </a:r>
            <a:r>
              <a:rPr lang="en-US" sz="1300" dirty="0">
                <a:solidFill>
                  <a:schemeClr val="dk1"/>
                </a:solidFill>
              </a:rPr>
              <a:t>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en-US" sz="1300" dirty="0">
                <a:solidFill>
                  <a:schemeClr val="dk1"/>
                </a:solidFill>
              </a:rPr>
              <a:t> </a:t>
            </a:r>
            <a:r>
              <a:rPr lang="en-US" sz="1300" dirty="0" err="1">
                <a:solidFill>
                  <a:schemeClr val="dk1"/>
                </a:solidFill>
              </a:rPr>
              <a:t>bước</a:t>
            </a:r>
            <a:r>
              <a:rPr lang="en-US" sz="1300" dirty="0">
                <a:solidFill>
                  <a:schemeClr val="dk1"/>
                </a:solidFill>
              </a:rPr>
              <a:t> </a:t>
            </a:r>
            <a:r>
              <a:rPr lang="en-US" sz="1300" dirty="0" err="1">
                <a:solidFill>
                  <a:schemeClr val="dk1"/>
                </a:solidFill>
              </a:rPr>
              <a:t>vào</a:t>
            </a:r>
            <a:r>
              <a:rPr lang="en-US" sz="1300" dirty="0">
                <a:solidFill>
                  <a:schemeClr val="dk1"/>
                </a:solidFill>
              </a:rPr>
              <a:t> flow </a:t>
            </a:r>
            <a:r>
              <a:rPr lang="en-US" sz="1300" dirty="0" err="1">
                <a:solidFill>
                  <a:schemeClr val="dk1"/>
                </a:solidFill>
              </a:rPr>
              <a:t>thứ</a:t>
            </a:r>
            <a:r>
              <a:rPr lang="en-US" sz="1300" dirty="0">
                <a:solidFill>
                  <a:schemeClr val="dk1"/>
                </a:solidFill>
              </a:rPr>
              <a:t> </a:t>
            </a:r>
            <a:r>
              <a:rPr lang="en-US" sz="1300" dirty="0" err="1">
                <a:solidFill>
                  <a:schemeClr val="dk1"/>
                </a:solidFill>
              </a:rPr>
              <a:t>nhất</a:t>
            </a:r>
            <a:r>
              <a:rPr lang="en-US" sz="1300" dirty="0">
                <a:solidFill>
                  <a:schemeClr val="dk1"/>
                </a:solidFill>
              </a:rPr>
              <a:t> . </a:t>
            </a:r>
            <a:r>
              <a:rPr lang="en-US" sz="1300" dirty="0" err="1">
                <a:solidFill>
                  <a:schemeClr val="dk1"/>
                </a:solidFill>
              </a:rPr>
              <a:t>Đó</a:t>
            </a:r>
            <a:r>
              <a:rPr lang="en-US" sz="1300" dirty="0">
                <a:solidFill>
                  <a:schemeClr val="dk1"/>
                </a:solidFill>
              </a:rPr>
              <a:t> </a:t>
            </a:r>
            <a:r>
              <a:rPr lang="en-US" sz="1300" dirty="0" err="1">
                <a:solidFill>
                  <a:schemeClr val="dk1"/>
                </a:solidFill>
              </a:rPr>
              <a:t>là</a:t>
            </a:r>
            <a:r>
              <a:rPr lang="en-US" sz="1300" dirty="0">
                <a:solidFill>
                  <a:schemeClr val="dk1"/>
                </a:solidFill>
              </a:rPr>
              <a:t> flow </a:t>
            </a:r>
            <a:r>
              <a:rPr lang="en-US" sz="1300" dirty="0" err="1">
                <a:solidFill>
                  <a:schemeClr val="dk1"/>
                </a:solidFill>
              </a:rPr>
              <a:t>của</a:t>
            </a:r>
            <a:r>
              <a:rPr lang="en-US" sz="1300" dirty="0">
                <a:solidFill>
                  <a:schemeClr val="dk1"/>
                </a:solidFill>
              </a:rPr>
              <a:t> admin</a:t>
            </a:r>
            <a:endParaRPr lang="vi-VN" sz="1300" dirty="0">
              <a:solidFill>
                <a:schemeClr val="dk1"/>
              </a:solidFill>
            </a:endParaRPr>
          </a:p>
          <a:p>
            <a:pPr marL="457200" lvl="0" indent="-311150" algn="l" rtl="0">
              <a:spcBef>
                <a:spcPts val="0"/>
              </a:spcBef>
              <a:spcAft>
                <a:spcPts val="0"/>
              </a:spcAft>
              <a:buClr>
                <a:schemeClr val="dk1"/>
              </a:buClr>
              <a:buSzPts val="1300"/>
              <a:buChar char="-"/>
            </a:pPr>
            <a:endParaRPr lang="vi-VN" sz="1300" dirty="0">
              <a:solidFill>
                <a:schemeClr val="dk1"/>
              </a:solidFill>
            </a:endParaRPr>
          </a:p>
        </p:txBody>
      </p:sp>
    </p:spTree>
    <p:extLst>
      <p:ext uri="{BB962C8B-B14F-4D97-AF65-F5344CB8AC3E}">
        <p14:creationId xmlns:p14="http://schemas.microsoft.com/office/powerpoint/2010/main" val="327344970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1/ Admin Flow này bao gồm 2 tác vụ chính :</a:t>
            </a:r>
          </a:p>
          <a:p>
            <a:pPr marL="0" lvl="0" indent="0" algn="l" rtl="0">
              <a:spcBef>
                <a:spcPts val="0"/>
              </a:spcBef>
              <a:spcAft>
                <a:spcPts val="0"/>
              </a:spcAft>
              <a:buNone/>
            </a:pPr>
            <a:r>
              <a:rPr lang="vi-VN" dirty="0"/>
              <a:t>tác vụ thứ nhất là thêm mới và cập nhật sản phẩm, camera, cửa hàng và quản lý cửa hàng trong hệ thống.</a:t>
            </a:r>
          </a:p>
          <a:p>
            <a:pPr marL="0" lvl="0" indent="0" algn="l" rtl="0">
              <a:spcBef>
                <a:spcPts val="0"/>
              </a:spcBef>
              <a:spcAft>
                <a:spcPts val="0"/>
              </a:spcAft>
              <a:buNone/>
            </a:pPr>
            <a:r>
              <a:rPr lang="vi-VN" dirty="0"/>
              <a:t>tác vụ thứ hai là đưa cửa hàng vào trạng thái hoạt động.</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Admin đăng nhập hệ thống, sau đó tạo sản phẩm và camera mới.</a:t>
            </a:r>
          </a:p>
          <a:p>
            <a:pPr marL="0" lvl="0" indent="0" algn="l" rtl="0">
              <a:spcBef>
                <a:spcPts val="0"/>
              </a:spcBef>
              <a:spcAft>
                <a:spcPts val="0"/>
              </a:spcAft>
              <a:buNone/>
            </a:pPr>
            <a:r>
              <a:rPr lang="vi-VN" dirty="0"/>
              <a:t>Admin tiếp tục tạo account cho quản lý cửa hàng</a:t>
            </a:r>
          </a:p>
          <a:p>
            <a:pPr marL="0" lvl="0" indent="0" algn="l" rtl="0">
              <a:spcBef>
                <a:spcPts val="0"/>
              </a:spcBef>
              <a:spcAft>
                <a:spcPts val="0"/>
              </a:spcAft>
              <a:buNone/>
            </a:pPr>
            <a:r>
              <a:rPr lang="vi-VN" dirty="0"/>
              <a:t>Và cuối cùng là tạo một cửa hàng mới. </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Admin kết nối cửa hàng với một manager mong muốn để đưa cửa hàng vào trạng thái hoạt động. </a:t>
            </a:r>
          </a:p>
          <a:p>
            <a:pPr marL="0" lvl="0" indent="0" algn="l" rtl="0">
              <a:spcBef>
                <a:spcPts val="0"/>
              </a:spcBef>
              <a:spcAft>
                <a:spcPts val="0"/>
              </a:spcAft>
              <a:buNone/>
            </a:pPr>
            <a:r>
              <a:rPr lang="vi-VN" dirty="0"/>
              <a:t>Lưu ý ( 1 cửa hàng chỉ có duy nhất 1 quản lý)</a:t>
            </a:r>
          </a:p>
          <a:p>
            <a:pPr marL="0" lvl="0" indent="0" algn="l" rtl="0">
              <a:spcBef>
                <a:spcPts val="0"/>
              </a:spcBef>
              <a:spcAft>
                <a:spcPts val="0"/>
              </a:spcAft>
              <a:buNone/>
            </a:pPr>
            <a:r>
              <a:rPr lang="vi-VN" dirty="0"/>
              <a:t>tương tự như vậy một quản lý chỉ được quản lý 1 cửa hàng</a:t>
            </a:r>
          </a:p>
        </p:txBody>
      </p:sp>
    </p:spTree>
    <p:extLst>
      <p:ext uri="{BB962C8B-B14F-4D97-AF65-F5344CB8AC3E}">
        <p14:creationId xmlns:p14="http://schemas.microsoft.com/office/powerpoint/2010/main" val="62519293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1/ Admin Flow này bao gồm 2 tác vụ chính :</a:t>
            </a:r>
          </a:p>
          <a:p>
            <a:pPr marL="0" lvl="0" indent="0" algn="l" rtl="0">
              <a:spcBef>
                <a:spcPts val="0"/>
              </a:spcBef>
              <a:spcAft>
                <a:spcPts val="0"/>
              </a:spcAft>
              <a:buNone/>
            </a:pPr>
            <a:r>
              <a:rPr lang="vi-VN" dirty="0"/>
              <a:t>tác vụ thứ nhất là thêm mới và cập nhật sản phẩm, camera, cửa hàng và quản lý cửa hàng trong hệ thống.</a:t>
            </a:r>
          </a:p>
          <a:p>
            <a:pPr marL="0" lvl="0" indent="0" algn="l" rtl="0">
              <a:spcBef>
                <a:spcPts val="0"/>
              </a:spcBef>
              <a:spcAft>
                <a:spcPts val="0"/>
              </a:spcAft>
              <a:buNone/>
            </a:pPr>
            <a:r>
              <a:rPr lang="vi-VN" dirty="0"/>
              <a:t>tác vụ thứ hai là đưa cửa hàng vào trạng thái hoạt động.</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Admin đăng nhập hệ thống, sau đó tạo sản phẩm và camera mới.</a:t>
            </a:r>
          </a:p>
          <a:p>
            <a:pPr marL="0" lvl="0" indent="0" algn="l" rtl="0">
              <a:spcBef>
                <a:spcPts val="0"/>
              </a:spcBef>
              <a:spcAft>
                <a:spcPts val="0"/>
              </a:spcAft>
              <a:buNone/>
            </a:pPr>
            <a:r>
              <a:rPr lang="vi-VN" dirty="0"/>
              <a:t>Admin tiếp tục tạo account cho quản lý cửa hàng</a:t>
            </a:r>
          </a:p>
          <a:p>
            <a:pPr marL="0" lvl="0" indent="0" algn="l" rtl="0">
              <a:spcBef>
                <a:spcPts val="0"/>
              </a:spcBef>
              <a:spcAft>
                <a:spcPts val="0"/>
              </a:spcAft>
              <a:buNone/>
            </a:pPr>
            <a:r>
              <a:rPr lang="vi-VN" dirty="0"/>
              <a:t>Và cuối cùng là tạo một cửa hàng mới. </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Admin kết nối cửa hàng với một manager mong muốn để đưa cửa hàng vào trạng thái hoạt động. </a:t>
            </a:r>
          </a:p>
          <a:p>
            <a:pPr marL="0" lvl="0" indent="0" algn="l" rtl="0">
              <a:spcBef>
                <a:spcPts val="0"/>
              </a:spcBef>
              <a:spcAft>
                <a:spcPts val="0"/>
              </a:spcAft>
              <a:buNone/>
            </a:pPr>
            <a:r>
              <a:rPr lang="vi-VN" dirty="0"/>
              <a:t>Lưu ý ( 1 cửa hàng chỉ có duy nhất 1 quản lý)</a:t>
            </a:r>
          </a:p>
          <a:p>
            <a:pPr marL="0" lvl="0" indent="0" algn="l" rtl="0">
              <a:spcBef>
                <a:spcPts val="0"/>
              </a:spcBef>
              <a:spcAft>
                <a:spcPts val="0"/>
              </a:spcAft>
              <a:buNone/>
            </a:pPr>
            <a:r>
              <a:rPr lang="vi-VN" dirty="0"/>
              <a:t>tương tự như vậy một quản lý chỉ được quản lý 1 cửa hàng</a:t>
            </a:r>
          </a:p>
        </p:txBody>
      </p:sp>
    </p:spTree>
    <p:extLst>
      <p:ext uri="{BB962C8B-B14F-4D97-AF65-F5344CB8AC3E}">
        <p14:creationId xmlns:p14="http://schemas.microsoft.com/office/powerpoint/2010/main" val="24985476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1/ Admin Flow này bao gồm 2 tác vụ chính :</a:t>
            </a:r>
          </a:p>
          <a:p>
            <a:pPr marL="0" lvl="0" indent="0" algn="l" rtl="0">
              <a:spcBef>
                <a:spcPts val="0"/>
              </a:spcBef>
              <a:spcAft>
                <a:spcPts val="0"/>
              </a:spcAft>
              <a:buNone/>
            </a:pPr>
            <a:r>
              <a:rPr lang="vi-VN" dirty="0"/>
              <a:t>tác vụ thứ nhất là thêm mới và cập nhật sản phẩm, camera, cửa hàng và quản lý cửa hàng trong hệ thống.</a:t>
            </a:r>
          </a:p>
          <a:p>
            <a:pPr marL="0" lvl="0" indent="0" algn="l" rtl="0">
              <a:spcBef>
                <a:spcPts val="0"/>
              </a:spcBef>
              <a:spcAft>
                <a:spcPts val="0"/>
              </a:spcAft>
              <a:buNone/>
            </a:pPr>
            <a:r>
              <a:rPr lang="vi-VN" dirty="0"/>
              <a:t>tác vụ thứ hai là đưa cửa hàng vào trạng thái hoạt động.</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Admin đăng nhập hệ thống, sau đó tạo sản phẩm và camera mới.</a:t>
            </a:r>
          </a:p>
          <a:p>
            <a:pPr marL="0" lvl="0" indent="0" algn="l" rtl="0">
              <a:spcBef>
                <a:spcPts val="0"/>
              </a:spcBef>
              <a:spcAft>
                <a:spcPts val="0"/>
              </a:spcAft>
              <a:buNone/>
            </a:pPr>
            <a:r>
              <a:rPr lang="vi-VN" dirty="0"/>
              <a:t>Admin tiếp tục tạo account cho quản lý cửa hàng</a:t>
            </a:r>
          </a:p>
          <a:p>
            <a:pPr marL="0" lvl="0" indent="0" algn="l" rtl="0">
              <a:spcBef>
                <a:spcPts val="0"/>
              </a:spcBef>
              <a:spcAft>
                <a:spcPts val="0"/>
              </a:spcAft>
              <a:buNone/>
            </a:pPr>
            <a:r>
              <a:rPr lang="vi-VN" dirty="0"/>
              <a:t>Và cuối cùng là tạo một cửa hàng mới. </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Admin kết nối cửa hàng với một manager mong muốn để đưa cửa hàng vào trạng thái hoạt động. </a:t>
            </a:r>
          </a:p>
          <a:p>
            <a:pPr marL="0" lvl="0" indent="0" algn="l" rtl="0">
              <a:spcBef>
                <a:spcPts val="0"/>
              </a:spcBef>
              <a:spcAft>
                <a:spcPts val="0"/>
              </a:spcAft>
              <a:buNone/>
            </a:pPr>
            <a:r>
              <a:rPr lang="vi-VN" dirty="0"/>
              <a:t>Lưu ý ( 1 cửa hàng chỉ có duy nhất 1 quản lý)</a:t>
            </a:r>
          </a:p>
          <a:p>
            <a:pPr marL="0" lvl="0" indent="0" algn="l" rtl="0">
              <a:spcBef>
                <a:spcPts val="0"/>
              </a:spcBef>
              <a:spcAft>
                <a:spcPts val="0"/>
              </a:spcAft>
              <a:buNone/>
            </a:pPr>
            <a:r>
              <a:rPr lang="vi-VN" dirty="0"/>
              <a:t>tương tự như vậy một quản lý chỉ được quản lý 1 cửa hàng</a:t>
            </a:r>
          </a:p>
        </p:txBody>
      </p:sp>
    </p:spTree>
    <p:extLst>
      <p:ext uri="{BB962C8B-B14F-4D97-AF65-F5344CB8AC3E}">
        <p14:creationId xmlns:p14="http://schemas.microsoft.com/office/powerpoint/2010/main" val="221094109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1/ Admin Flow này bao gồm 2 tác vụ chính :</a:t>
            </a:r>
          </a:p>
          <a:p>
            <a:pPr marL="0" lvl="0" indent="0" algn="l" rtl="0">
              <a:spcBef>
                <a:spcPts val="0"/>
              </a:spcBef>
              <a:spcAft>
                <a:spcPts val="0"/>
              </a:spcAft>
              <a:buNone/>
            </a:pPr>
            <a:r>
              <a:rPr lang="vi-VN" dirty="0"/>
              <a:t>tác vụ thứ nhất là thêm mới và cập nhật sản phẩm, camera, cửa hàng và quản lý cửa hàng trong hệ thống.</a:t>
            </a:r>
          </a:p>
          <a:p>
            <a:pPr marL="0" lvl="0" indent="0" algn="l" rtl="0">
              <a:spcBef>
                <a:spcPts val="0"/>
              </a:spcBef>
              <a:spcAft>
                <a:spcPts val="0"/>
              </a:spcAft>
              <a:buNone/>
            </a:pPr>
            <a:r>
              <a:rPr lang="vi-VN" dirty="0"/>
              <a:t>tác vụ thứ hai là đưa cửa hàng vào trạng thái hoạt động.</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Admin đăng nhập hệ thống, sau đó tạo sản phẩm và camera mới.</a:t>
            </a:r>
          </a:p>
          <a:p>
            <a:pPr marL="0" lvl="0" indent="0" algn="l" rtl="0">
              <a:spcBef>
                <a:spcPts val="0"/>
              </a:spcBef>
              <a:spcAft>
                <a:spcPts val="0"/>
              </a:spcAft>
              <a:buNone/>
            </a:pPr>
            <a:r>
              <a:rPr lang="vi-VN" dirty="0"/>
              <a:t>Admin tiếp tục tạo account cho quản lý cửa hàng</a:t>
            </a:r>
          </a:p>
          <a:p>
            <a:pPr marL="0" lvl="0" indent="0" algn="l" rtl="0">
              <a:spcBef>
                <a:spcPts val="0"/>
              </a:spcBef>
              <a:spcAft>
                <a:spcPts val="0"/>
              </a:spcAft>
              <a:buNone/>
            </a:pPr>
            <a:r>
              <a:rPr lang="vi-VN" dirty="0"/>
              <a:t>Và cuối cùng là tạo một cửa hàng mới. </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Admin kết nối cửa hàng với một manager mong muốn để đưa cửa hàng vào trạng thái hoạt động. </a:t>
            </a:r>
          </a:p>
          <a:p>
            <a:pPr marL="0" lvl="0" indent="0" algn="l" rtl="0">
              <a:spcBef>
                <a:spcPts val="0"/>
              </a:spcBef>
              <a:spcAft>
                <a:spcPts val="0"/>
              </a:spcAft>
              <a:buNone/>
            </a:pPr>
            <a:r>
              <a:rPr lang="vi-VN" dirty="0"/>
              <a:t>Lưu ý ( 1 cửa hàng chỉ có duy nhất 1 quản lý)</a:t>
            </a:r>
          </a:p>
          <a:p>
            <a:pPr marL="0" lvl="0" indent="0" algn="l" rtl="0">
              <a:spcBef>
                <a:spcPts val="0"/>
              </a:spcBef>
              <a:spcAft>
                <a:spcPts val="0"/>
              </a:spcAft>
              <a:buNone/>
            </a:pPr>
            <a:r>
              <a:rPr lang="vi-VN" dirty="0"/>
              <a:t>tương tự như vậy một quản lý chỉ được quản lý 1 cửa hàng</a:t>
            </a:r>
          </a:p>
        </p:txBody>
      </p:sp>
    </p:spTree>
    <p:extLst>
      <p:ext uri="{BB962C8B-B14F-4D97-AF65-F5344CB8AC3E}">
        <p14:creationId xmlns:p14="http://schemas.microsoft.com/office/powerpoint/2010/main" val="266252452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US" sz="1300" dirty="0">
                <a:solidFill>
                  <a:schemeClr val="dk1"/>
                </a:solidFill>
              </a:rPr>
              <a:t>1/ </a:t>
            </a:r>
            <a:r>
              <a:rPr lang="vi-VN" sz="1300" dirty="0">
                <a:solidFill>
                  <a:schemeClr val="dk1"/>
                </a:solidFill>
              </a:rPr>
              <a:t>Xin chào quý</a:t>
            </a:r>
            <a:r>
              <a:rPr lang="en-US" sz="1300" dirty="0">
                <a:solidFill>
                  <a:schemeClr val="dk1"/>
                </a:solidFill>
              </a:rPr>
              <a:t> </a:t>
            </a:r>
            <a:r>
              <a:rPr lang="en-US" sz="1300" dirty="0" err="1">
                <a:solidFill>
                  <a:schemeClr val="dk1"/>
                </a:solidFill>
              </a:rPr>
              <a:t>hội</a:t>
            </a:r>
            <a:r>
              <a:rPr lang="en-US" sz="1300" dirty="0">
                <a:solidFill>
                  <a:schemeClr val="dk1"/>
                </a:solidFill>
              </a:rPr>
              <a:t> </a:t>
            </a:r>
            <a:r>
              <a:rPr lang="en-US" sz="1300" dirty="0" err="1">
                <a:solidFill>
                  <a:schemeClr val="dk1"/>
                </a:solidFill>
              </a:rPr>
              <a:t>đồng</a:t>
            </a:r>
            <a:r>
              <a:rPr lang="vi-VN" sz="1300" dirty="0">
                <a:solidFill>
                  <a:schemeClr val="dk1"/>
                </a:solidFill>
              </a:rPr>
              <a:t> , tôi </a:t>
            </a:r>
            <a:r>
              <a:rPr lang="en-US" sz="1300" dirty="0" err="1">
                <a:solidFill>
                  <a:schemeClr val="dk1"/>
                </a:solidFill>
              </a:rPr>
              <a:t>tên</a:t>
            </a:r>
            <a:r>
              <a:rPr lang="en-US" sz="1300" dirty="0">
                <a:solidFill>
                  <a:schemeClr val="dk1"/>
                </a:solidFill>
              </a:rPr>
              <a:t> </a:t>
            </a:r>
            <a:r>
              <a:rPr lang="vi-VN" sz="1300" dirty="0">
                <a:solidFill>
                  <a:schemeClr val="dk1"/>
                </a:solidFill>
              </a:rPr>
              <a:t>là Nguyễn Thanh Hiếu, tôi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vi-VN" sz="1300" dirty="0">
                <a:solidFill>
                  <a:schemeClr val="dk1"/>
                </a:solidFill>
              </a:rPr>
              <a:t> tiếp tục trình bày mục 4</a:t>
            </a:r>
            <a:r>
              <a:rPr lang="en-US" sz="1300" dirty="0">
                <a:solidFill>
                  <a:schemeClr val="dk1"/>
                </a:solidFill>
              </a:rPr>
              <a:t>. </a:t>
            </a:r>
            <a:r>
              <a:rPr lang="vi-VN" sz="1300" dirty="0">
                <a:solidFill>
                  <a:schemeClr val="dk1"/>
                </a:solidFill>
              </a:rPr>
              <a:t>Demostration</a:t>
            </a:r>
          </a:p>
          <a:p>
            <a:pPr marL="457200" lvl="0" indent="-311150" algn="l" rtl="0">
              <a:spcBef>
                <a:spcPts val="0"/>
              </a:spcBef>
              <a:spcAft>
                <a:spcPts val="0"/>
              </a:spcAft>
              <a:buClr>
                <a:schemeClr val="dk1"/>
              </a:buClr>
              <a:buSzPts val="1300"/>
              <a:buChar char="-"/>
            </a:pPr>
            <a:r>
              <a:rPr lang="en-US" sz="1300" dirty="0">
                <a:solidFill>
                  <a:schemeClr val="dk1"/>
                </a:solidFill>
              </a:rPr>
              <a:t>2/ </a:t>
            </a:r>
            <a:r>
              <a:rPr lang="en-US" sz="1300" dirty="0" err="1">
                <a:solidFill>
                  <a:schemeClr val="dk1"/>
                </a:solidFill>
              </a:rPr>
              <a:t>Về</a:t>
            </a:r>
            <a:r>
              <a:rPr lang="en-US" sz="1300" dirty="0">
                <a:solidFill>
                  <a:schemeClr val="dk1"/>
                </a:solidFill>
              </a:rPr>
              <a:t> w</a:t>
            </a:r>
            <a:r>
              <a:rPr lang="vi-VN" sz="1300" dirty="0">
                <a:solidFill>
                  <a:schemeClr val="dk1"/>
                </a:solidFill>
              </a:rPr>
              <a:t>orkflow</a:t>
            </a:r>
            <a:r>
              <a:rPr lang="en-US" sz="1300" dirty="0">
                <a:solidFill>
                  <a:schemeClr val="dk1"/>
                </a:solidFill>
              </a:rPr>
              <a:t>, </a:t>
            </a:r>
            <a:r>
              <a:rPr lang="en-US" sz="1300" dirty="0" err="1">
                <a:solidFill>
                  <a:schemeClr val="dk1"/>
                </a:solidFill>
              </a:rPr>
              <a:t>chúng</a:t>
            </a:r>
            <a:r>
              <a:rPr lang="en-US" sz="1300" dirty="0">
                <a:solidFill>
                  <a:schemeClr val="dk1"/>
                </a:solidFill>
              </a:rPr>
              <a:t> </a:t>
            </a:r>
            <a:r>
              <a:rPr lang="en-US" sz="1300" dirty="0" err="1">
                <a:solidFill>
                  <a:schemeClr val="dk1"/>
                </a:solidFill>
              </a:rPr>
              <a:t>tôi</a:t>
            </a:r>
            <a:r>
              <a:rPr lang="en-US" sz="1300" dirty="0">
                <a:solidFill>
                  <a:schemeClr val="dk1"/>
                </a:solidFill>
              </a:rPr>
              <a:t> chia ra </a:t>
            </a:r>
            <a:r>
              <a:rPr lang="en-US" sz="1300" dirty="0" err="1">
                <a:solidFill>
                  <a:schemeClr val="dk1"/>
                </a:solidFill>
              </a:rPr>
              <a:t>thành</a:t>
            </a:r>
            <a:r>
              <a:rPr lang="en-US" sz="1300" dirty="0">
                <a:solidFill>
                  <a:schemeClr val="dk1"/>
                </a:solidFill>
              </a:rPr>
              <a:t> </a:t>
            </a:r>
            <a:r>
              <a:rPr lang="vi-VN" sz="1300" dirty="0">
                <a:solidFill>
                  <a:schemeClr val="dk1"/>
                </a:solidFill>
              </a:rPr>
              <a:t>2 </a:t>
            </a:r>
            <a:r>
              <a:rPr lang="en-US" sz="1300" dirty="0">
                <a:solidFill>
                  <a:schemeClr val="dk1"/>
                </a:solidFill>
              </a:rPr>
              <a:t>flow </a:t>
            </a:r>
            <a:r>
              <a:rPr lang="en-US" sz="1300" dirty="0" err="1">
                <a:solidFill>
                  <a:schemeClr val="dk1"/>
                </a:solidFill>
              </a:rPr>
              <a:t>chính</a:t>
            </a:r>
            <a:r>
              <a:rPr lang="vi-VN" sz="1300" dirty="0">
                <a:solidFill>
                  <a:schemeClr val="dk1"/>
                </a:solidFill>
              </a:rPr>
              <a:t> đó là Admin và Manager</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3/ Flow </a:t>
            </a:r>
            <a:r>
              <a:rPr lang="en-US" sz="1300" dirty="0" err="1">
                <a:solidFill>
                  <a:schemeClr val="dk1"/>
                </a:solidFill>
              </a:rPr>
              <a:t>của</a:t>
            </a:r>
            <a:r>
              <a:rPr lang="en-US" sz="1300" dirty="0">
                <a:solidFill>
                  <a:schemeClr val="dk1"/>
                </a:solidFill>
              </a:rPr>
              <a:t> admin </a:t>
            </a:r>
            <a:r>
              <a:rPr lang="en-US" sz="1300" dirty="0" err="1">
                <a:solidFill>
                  <a:schemeClr val="dk1"/>
                </a:solidFill>
              </a:rPr>
              <a:t>sẽ</a:t>
            </a:r>
            <a:r>
              <a:rPr lang="en-US" sz="1300" dirty="0">
                <a:solidFill>
                  <a:schemeClr val="dk1"/>
                </a:solidFill>
              </a:rPr>
              <a:t> bao </a:t>
            </a:r>
            <a:r>
              <a:rPr lang="en-US" sz="1300" dirty="0" err="1">
                <a:solidFill>
                  <a:schemeClr val="dk1"/>
                </a:solidFill>
              </a:rPr>
              <a:t>gôm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hệ</a:t>
            </a:r>
            <a:r>
              <a:rPr lang="en-US" sz="1300" dirty="0">
                <a:solidFill>
                  <a:schemeClr val="dk1"/>
                </a:solidFill>
              </a:rPr>
              <a:t> </a:t>
            </a:r>
            <a:r>
              <a:rPr lang="en-US" sz="1300" dirty="0" err="1">
                <a:solidFill>
                  <a:schemeClr val="dk1"/>
                </a:solidFill>
              </a:rPr>
              <a:t>thống</a:t>
            </a:r>
            <a:endParaRPr lang="en-US"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4/ </a:t>
            </a:r>
            <a:r>
              <a:rPr lang="en-US" sz="1300" dirty="0" err="1">
                <a:solidFill>
                  <a:schemeClr val="dk1"/>
                </a:solidFill>
              </a:rPr>
              <a:t>Còn</a:t>
            </a:r>
            <a:r>
              <a:rPr lang="en-US" sz="1300" dirty="0">
                <a:solidFill>
                  <a:schemeClr val="dk1"/>
                </a:solidFill>
              </a:rPr>
              <a:t> flow </a:t>
            </a:r>
            <a:r>
              <a:rPr lang="en-US" sz="1300" dirty="0" err="1">
                <a:solidFill>
                  <a:schemeClr val="dk1"/>
                </a:solidFill>
              </a:rPr>
              <a:t>của</a:t>
            </a:r>
            <a:r>
              <a:rPr lang="en-US" sz="1300" dirty="0">
                <a:solidFill>
                  <a:schemeClr val="dk1"/>
                </a:solidFill>
              </a:rPr>
              <a:t> manager </a:t>
            </a:r>
            <a:r>
              <a:rPr lang="en-US" sz="1300" dirty="0" err="1">
                <a:solidFill>
                  <a:schemeClr val="dk1"/>
                </a:solidFill>
              </a:rPr>
              <a:t>sẽ</a:t>
            </a:r>
            <a:r>
              <a:rPr lang="en-US" sz="1300" dirty="0">
                <a:solidFill>
                  <a:schemeClr val="dk1"/>
                </a:solidFill>
              </a:rPr>
              <a:t> bao </a:t>
            </a:r>
            <a:r>
              <a:rPr lang="en-US" sz="1300" dirty="0" err="1">
                <a:solidFill>
                  <a:schemeClr val="dk1"/>
                </a:solidFill>
              </a:rPr>
              <a:t>gồm</a:t>
            </a:r>
            <a:r>
              <a:rPr lang="en-US" sz="1300" dirty="0">
                <a:solidFill>
                  <a:schemeClr val="dk1"/>
                </a:solidFill>
              </a:rPr>
              <a:t> </a:t>
            </a:r>
            <a:r>
              <a:rPr lang="en-US" sz="1300" dirty="0" err="1">
                <a:solidFill>
                  <a:schemeClr val="dk1"/>
                </a:solidFill>
              </a:rPr>
              <a:t>các</a:t>
            </a:r>
            <a:r>
              <a:rPr lang="en-US" sz="1300" dirty="0">
                <a:solidFill>
                  <a:schemeClr val="dk1"/>
                </a:solidFill>
              </a:rPr>
              <a:t> </a:t>
            </a:r>
            <a:r>
              <a:rPr lang="en-US" sz="1300" dirty="0" err="1">
                <a:solidFill>
                  <a:schemeClr val="dk1"/>
                </a:solidFill>
              </a:rPr>
              <a:t>tác</a:t>
            </a:r>
            <a:r>
              <a:rPr lang="en-US" sz="1300" dirty="0">
                <a:solidFill>
                  <a:schemeClr val="dk1"/>
                </a:solidFill>
              </a:rPr>
              <a:t> </a:t>
            </a:r>
            <a:r>
              <a:rPr lang="en-US" sz="1300" dirty="0" err="1">
                <a:solidFill>
                  <a:schemeClr val="dk1"/>
                </a:solidFill>
              </a:rPr>
              <a:t>vụ</a:t>
            </a:r>
            <a:r>
              <a:rPr lang="en-US" sz="1300" dirty="0">
                <a:solidFill>
                  <a:schemeClr val="dk1"/>
                </a:solidFill>
              </a:rPr>
              <a:t> </a:t>
            </a:r>
            <a:r>
              <a:rPr lang="en-US" sz="1300" dirty="0" err="1">
                <a:solidFill>
                  <a:schemeClr val="dk1"/>
                </a:solidFill>
              </a:rPr>
              <a:t>liên</a:t>
            </a:r>
            <a:r>
              <a:rPr lang="en-US" sz="1300" dirty="0">
                <a:solidFill>
                  <a:schemeClr val="dk1"/>
                </a:solidFill>
              </a:rPr>
              <a:t> </a:t>
            </a:r>
            <a:r>
              <a:rPr lang="en-US" sz="1300" dirty="0" err="1">
                <a:solidFill>
                  <a:schemeClr val="dk1"/>
                </a:solidFill>
              </a:rPr>
              <a:t>quan</a:t>
            </a:r>
            <a:r>
              <a:rPr lang="en-US" sz="1300" dirty="0">
                <a:solidFill>
                  <a:schemeClr val="dk1"/>
                </a:solidFill>
              </a:rPr>
              <a:t> </a:t>
            </a:r>
            <a:r>
              <a:rPr lang="en-US" sz="1300" dirty="0" err="1">
                <a:solidFill>
                  <a:schemeClr val="dk1"/>
                </a:solidFill>
              </a:rPr>
              <a:t>đến</a:t>
            </a:r>
            <a:r>
              <a:rPr lang="en-US" sz="1300" dirty="0">
                <a:solidFill>
                  <a:schemeClr val="dk1"/>
                </a:solidFill>
              </a:rPr>
              <a:t> </a:t>
            </a:r>
            <a:r>
              <a:rPr lang="en-US" sz="1300" dirty="0" err="1">
                <a:solidFill>
                  <a:schemeClr val="dk1"/>
                </a:solidFill>
              </a:rPr>
              <a:t>việc</a:t>
            </a:r>
            <a:r>
              <a:rPr lang="en-US" sz="1300" dirty="0">
                <a:solidFill>
                  <a:schemeClr val="dk1"/>
                </a:solidFill>
              </a:rPr>
              <a:t> </a:t>
            </a:r>
            <a:r>
              <a:rPr lang="en-US" sz="1300" dirty="0" err="1">
                <a:solidFill>
                  <a:schemeClr val="dk1"/>
                </a:solidFill>
              </a:rPr>
              <a:t>quản</a:t>
            </a:r>
            <a:r>
              <a:rPr lang="en-US" sz="1300" dirty="0">
                <a:solidFill>
                  <a:schemeClr val="dk1"/>
                </a:solidFill>
              </a:rPr>
              <a:t> </a:t>
            </a:r>
            <a:r>
              <a:rPr lang="en-US" sz="1300" dirty="0" err="1">
                <a:solidFill>
                  <a:schemeClr val="dk1"/>
                </a:solidFill>
              </a:rPr>
              <a:t>lý</a:t>
            </a:r>
            <a:r>
              <a:rPr lang="en-US" sz="1300" dirty="0">
                <a:solidFill>
                  <a:schemeClr val="dk1"/>
                </a:solidFill>
              </a:rPr>
              <a:t> </a:t>
            </a:r>
            <a:r>
              <a:rPr lang="en-US" sz="1300" dirty="0" err="1">
                <a:solidFill>
                  <a:schemeClr val="dk1"/>
                </a:solidFill>
              </a:rPr>
              <a:t>tập</a:t>
            </a:r>
            <a:r>
              <a:rPr lang="en-US" sz="1300" dirty="0">
                <a:solidFill>
                  <a:schemeClr val="dk1"/>
                </a:solidFill>
              </a:rPr>
              <a:t> </a:t>
            </a:r>
            <a:r>
              <a:rPr lang="en-US" sz="1300" dirty="0" err="1">
                <a:solidFill>
                  <a:schemeClr val="dk1"/>
                </a:solidFill>
              </a:rPr>
              <a:t>trung</a:t>
            </a:r>
            <a:r>
              <a:rPr lang="en-US" sz="1300" dirty="0">
                <a:solidFill>
                  <a:schemeClr val="dk1"/>
                </a:solidFill>
              </a:rPr>
              <a:t> </a:t>
            </a:r>
            <a:r>
              <a:rPr lang="en-US" sz="1300" dirty="0" err="1">
                <a:solidFill>
                  <a:schemeClr val="dk1"/>
                </a:solidFill>
              </a:rPr>
              <a:t>vào</a:t>
            </a:r>
            <a:r>
              <a:rPr lang="en-US" sz="1300" dirty="0">
                <a:solidFill>
                  <a:schemeClr val="dk1"/>
                </a:solidFill>
              </a:rPr>
              <a:t> </a:t>
            </a:r>
            <a:r>
              <a:rPr lang="en-US" sz="1300" dirty="0" err="1">
                <a:solidFill>
                  <a:schemeClr val="dk1"/>
                </a:solidFill>
              </a:rPr>
              <a:t>cửa</a:t>
            </a:r>
            <a:r>
              <a:rPr lang="en-US" sz="1300" dirty="0">
                <a:solidFill>
                  <a:schemeClr val="dk1"/>
                </a:solidFill>
              </a:rPr>
              <a:t> </a:t>
            </a:r>
            <a:r>
              <a:rPr lang="en-US" sz="1300" dirty="0" err="1">
                <a:solidFill>
                  <a:schemeClr val="dk1"/>
                </a:solidFill>
              </a:rPr>
              <a:t>hàng</a:t>
            </a:r>
            <a:r>
              <a:rPr lang="en-US" sz="1300" dirty="0">
                <a:solidFill>
                  <a:schemeClr val="dk1"/>
                </a:solidFill>
              </a:rPr>
              <a:t> </a:t>
            </a:r>
            <a:r>
              <a:rPr lang="en-US" sz="1300" dirty="0" err="1">
                <a:solidFill>
                  <a:schemeClr val="dk1"/>
                </a:solidFill>
              </a:rPr>
              <a:t>họ</a:t>
            </a:r>
            <a:r>
              <a:rPr lang="en-US" sz="1300" dirty="0">
                <a:solidFill>
                  <a:schemeClr val="dk1"/>
                </a:solidFill>
              </a:rPr>
              <a:t> </a:t>
            </a:r>
            <a:r>
              <a:rPr lang="en-US" sz="1300" dirty="0" err="1">
                <a:solidFill>
                  <a:schemeClr val="dk1"/>
                </a:solidFill>
              </a:rPr>
              <a:t>đảm</a:t>
            </a:r>
            <a:r>
              <a:rPr lang="en-US" sz="1300" dirty="0">
                <a:solidFill>
                  <a:schemeClr val="dk1"/>
                </a:solidFill>
              </a:rPr>
              <a:t> </a:t>
            </a:r>
            <a:r>
              <a:rPr lang="en-US" sz="1300" dirty="0" err="1">
                <a:solidFill>
                  <a:schemeClr val="dk1"/>
                </a:solidFill>
              </a:rPr>
              <a:t>nhiệm</a:t>
            </a:r>
            <a:endParaRPr lang="vi-VN" sz="1300" dirty="0">
              <a:solidFill>
                <a:schemeClr val="dk1"/>
              </a:solidFill>
            </a:endParaRPr>
          </a:p>
          <a:p>
            <a:pPr marL="457200" lvl="0" indent="-311150" algn="l" rtl="0">
              <a:spcBef>
                <a:spcPts val="0"/>
              </a:spcBef>
              <a:spcAft>
                <a:spcPts val="0"/>
              </a:spcAft>
              <a:buClr>
                <a:schemeClr val="dk1"/>
              </a:buClr>
              <a:buSzPts val="1300"/>
              <a:buChar char="-"/>
            </a:pPr>
            <a:r>
              <a:rPr lang="en-US" sz="1300" dirty="0">
                <a:solidFill>
                  <a:schemeClr val="dk1"/>
                </a:solidFill>
              </a:rPr>
              <a:t>5/ </a:t>
            </a:r>
            <a:r>
              <a:rPr lang="en-US" sz="1300" dirty="0" err="1">
                <a:solidFill>
                  <a:schemeClr val="dk1"/>
                </a:solidFill>
              </a:rPr>
              <a:t>Tôi</a:t>
            </a:r>
            <a:r>
              <a:rPr lang="en-US" sz="1300" dirty="0">
                <a:solidFill>
                  <a:schemeClr val="dk1"/>
                </a:solidFill>
              </a:rPr>
              <a:t> </a:t>
            </a:r>
            <a:r>
              <a:rPr lang="en-US" sz="1300" dirty="0" err="1">
                <a:solidFill>
                  <a:schemeClr val="dk1"/>
                </a:solidFill>
              </a:rPr>
              <a:t>xin</a:t>
            </a:r>
            <a:r>
              <a:rPr lang="en-US" sz="1300" dirty="0">
                <a:solidFill>
                  <a:schemeClr val="dk1"/>
                </a:solidFill>
              </a:rPr>
              <a:t> </a:t>
            </a:r>
            <a:r>
              <a:rPr lang="en-US" sz="1300" dirty="0" err="1">
                <a:solidFill>
                  <a:schemeClr val="dk1"/>
                </a:solidFill>
              </a:rPr>
              <a:t>phép</a:t>
            </a:r>
            <a:r>
              <a:rPr lang="en-US" sz="1300" dirty="0">
                <a:solidFill>
                  <a:schemeClr val="dk1"/>
                </a:solidFill>
              </a:rPr>
              <a:t> </a:t>
            </a:r>
            <a:r>
              <a:rPr lang="en-US" sz="1300" dirty="0" err="1">
                <a:solidFill>
                  <a:schemeClr val="dk1"/>
                </a:solidFill>
              </a:rPr>
              <a:t>bước</a:t>
            </a:r>
            <a:r>
              <a:rPr lang="en-US" sz="1300" dirty="0">
                <a:solidFill>
                  <a:schemeClr val="dk1"/>
                </a:solidFill>
              </a:rPr>
              <a:t> </a:t>
            </a:r>
            <a:r>
              <a:rPr lang="en-US" sz="1300" dirty="0" err="1">
                <a:solidFill>
                  <a:schemeClr val="dk1"/>
                </a:solidFill>
              </a:rPr>
              <a:t>vào</a:t>
            </a:r>
            <a:r>
              <a:rPr lang="en-US" sz="1300" dirty="0">
                <a:solidFill>
                  <a:schemeClr val="dk1"/>
                </a:solidFill>
              </a:rPr>
              <a:t> flow </a:t>
            </a:r>
            <a:r>
              <a:rPr lang="en-US" sz="1300" dirty="0" err="1">
                <a:solidFill>
                  <a:schemeClr val="dk1"/>
                </a:solidFill>
              </a:rPr>
              <a:t>thứ</a:t>
            </a:r>
            <a:r>
              <a:rPr lang="en-US" sz="1300" dirty="0">
                <a:solidFill>
                  <a:schemeClr val="dk1"/>
                </a:solidFill>
              </a:rPr>
              <a:t> </a:t>
            </a:r>
            <a:r>
              <a:rPr lang="en-US" sz="1300" dirty="0" err="1">
                <a:solidFill>
                  <a:schemeClr val="dk1"/>
                </a:solidFill>
              </a:rPr>
              <a:t>nhất</a:t>
            </a:r>
            <a:r>
              <a:rPr lang="en-US" sz="1300" dirty="0">
                <a:solidFill>
                  <a:schemeClr val="dk1"/>
                </a:solidFill>
              </a:rPr>
              <a:t> . </a:t>
            </a:r>
            <a:r>
              <a:rPr lang="en-US" sz="1300" dirty="0" err="1">
                <a:solidFill>
                  <a:schemeClr val="dk1"/>
                </a:solidFill>
              </a:rPr>
              <a:t>Đó</a:t>
            </a:r>
            <a:r>
              <a:rPr lang="en-US" sz="1300" dirty="0">
                <a:solidFill>
                  <a:schemeClr val="dk1"/>
                </a:solidFill>
              </a:rPr>
              <a:t> </a:t>
            </a:r>
            <a:r>
              <a:rPr lang="en-US" sz="1300" dirty="0" err="1">
                <a:solidFill>
                  <a:schemeClr val="dk1"/>
                </a:solidFill>
              </a:rPr>
              <a:t>là</a:t>
            </a:r>
            <a:r>
              <a:rPr lang="en-US" sz="1300" dirty="0">
                <a:solidFill>
                  <a:schemeClr val="dk1"/>
                </a:solidFill>
              </a:rPr>
              <a:t> flow </a:t>
            </a:r>
            <a:r>
              <a:rPr lang="en-US" sz="1300" dirty="0" err="1">
                <a:solidFill>
                  <a:schemeClr val="dk1"/>
                </a:solidFill>
              </a:rPr>
              <a:t>của</a:t>
            </a:r>
            <a:r>
              <a:rPr lang="en-US" sz="1300" dirty="0">
                <a:solidFill>
                  <a:schemeClr val="dk1"/>
                </a:solidFill>
              </a:rPr>
              <a:t> admin</a:t>
            </a:r>
            <a:endParaRPr lang="vi-VN" sz="1300" dirty="0">
              <a:solidFill>
                <a:schemeClr val="dk1"/>
              </a:solidFill>
            </a:endParaRPr>
          </a:p>
          <a:p>
            <a:pPr marL="457200" lvl="0" indent="-311150" algn="l" rtl="0">
              <a:spcBef>
                <a:spcPts val="0"/>
              </a:spcBef>
              <a:spcAft>
                <a:spcPts val="0"/>
              </a:spcAft>
              <a:buClr>
                <a:schemeClr val="dk1"/>
              </a:buClr>
              <a:buSzPts val="1300"/>
              <a:buChar char="-"/>
            </a:pPr>
            <a:endParaRPr lang="vi-VN" sz="1300" dirty="0">
              <a:solidFill>
                <a:schemeClr val="dk1"/>
              </a:solidFill>
            </a:endParaRPr>
          </a:p>
        </p:txBody>
      </p:sp>
    </p:spTree>
    <p:extLst>
      <p:ext uri="{BB962C8B-B14F-4D97-AF65-F5344CB8AC3E}">
        <p14:creationId xmlns:p14="http://schemas.microsoft.com/office/powerpoint/2010/main" val="345930067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2/ </a:t>
            </a:r>
            <a:r>
              <a:rPr lang="en-US" dirty="0" err="1"/>
              <a:t>Tiếp</a:t>
            </a:r>
            <a:r>
              <a:rPr lang="en-US" dirty="0"/>
              <a:t> </a:t>
            </a:r>
            <a:r>
              <a:rPr lang="en-US" dirty="0" err="1"/>
              <a:t>theo</a:t>
            </a:r>
            <a:r>
              <a:rPr lang="en-US" dirty="0"/>
              <a:t> </a:t>
            </a:r>
            <a:r>
              <a:rPr lang="en-US" dirty="0" err="1"/>
              <a:t>là</a:t>
            </a:r>
            <a:r>
              <a:rPr lang="en-US" dirty="0"/>
              <a:t> Manager’s Flow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cửa</a:t>
            </a:r>
            <a:r>
              <a:rPr lang="en-US" dirty="0"/>
              <a:t> hang </a:t>
            </a:r>
            <a:r>
              <a:rPr lang="en-US" dirty="0" err="1"/>
              <a:t>kích</a:t>
            </a:r>
            <a:r>
              <a:rPr lang="en-US" dirty="0"/>
              <a:t> </a:t>
            </a:r>
            <a:r>
              <a:rPr lang="en-US" dirty="0" err="1"/>
              <a:t>hoạt</a:t>
            </a:r>
            <a:r>
              <a:rPr lang="en-US" dirty="0"/>
              <a:t> </a:t>
            </a:r>
            <a:r>
              <a:rPr lang="en-US" dirty="0" err="1"/>
              <a:t>kệ</a:t>
            </a:r>
            <a:r>
              <a:rPr lang="en-US" dirty="0"/>
              <a:t> </a:t>
            </a:r>
            <a:r>
              <a:rPr lang="en-US" dirty="0" err="1"/>
              <a:t>và</a:t>
            </a:r>
            <a:r>
              <a:rPr lang="en-US" dirty="0"/>
              <a:t> </a:t>
            </a:r>
            <a:r>
              <a:rPr lang="en-US" dirty="0" err="1"/>
              <a:t>ngăn</a:t>
            </a:r>
            <a:r>
              <a:rPr lang="en-US" dirty="0"/>
              <a:t> </a:t>
            </a:r>
            <a:r>
              <a:rPr lang="en-US" dirty="0" err="1"/>
              <a:t>xếp</a:t>
            </a:r>
            <a:r>
              <a:rPr lang="en-US" dirty="0"/>
              <a:t> </a:t>
            </a:r>
            <a:r>
              <a:rPr lang="vi-VN" dirty="0"/>
              <a:t>. Flow này bao gồm 2 tác vụ chính :</a:t>
            </a:r>
          </a:p>
          <a:p>
            <a:pPr marL="0" lvl="0" indent="0" algn="l" rtl="0">
              <a:spcBef>
                <a:spcPts val="0"/>
              </a:spcBef>
              <a:spcAft>
                <a:spcPts val="0"/>
              </a:spcAft>
              <a:buNone/>
            </a:pPr>
            <a:r>
              <a:rPr lang="vi-VN" dirty="0"/>
              <a:t>tác vụ thứ nhất là kích hoạt kệ</a:t>
            </a:r>
          </a:p>
          <a:p>
            <a:pPr marL="0" lvl="0" indent="0" algn="l" rtl="0">
              <a:spcBef>
                <a:spcPts val="0"/>
              </a:spcBef>
              <a:spcAft>
                <a:spcPts val="0"/>
              </a:spcAft>
              <a:buNone/>
            </a:pPr>
            <a:r>
              <a:rPr lang="vi-VN" dirty="0"/>
              <a:t>tác vụ thứ hai là kích hoạt ngăn xếp</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Manager đăng nhập hệ thống, sau đó tạo mới kệ trong cửa hàng. Ở đây, ngăn xếp </a:t>
            </a:r>
          </a:p>
          <a:p>
            <a:pPr marL="0" lvl="0" indent="0" algn="l" rtl="0">
              <a:spcBef>
                <a:spcPts val="0"/>
              </a:spcBef>
              <a:spcAft>
                <a:spcPts val="0"/>
              </a:spcAft>
              <a:buNone/>
            </a:pPr>
            <a:r>
              <a:rPr lang="vi-VN" dirty="0"/>
              <a:t>cũng sẽ được tạo mới cùng lúc bằng cách nhập số lượng ngăn xếp mong muốn.</a:t>
            </a:r>
          </a:p>
          <a:p>
            <a:pPr marL="0" lvl="0" indent="0" algn="l" rtl="0">
              <a:spcBef>
                <a:spcPts val="0"/>
              </a:spcBef>
              <a:spcAft>
                <a:spcPts val="0"/>
              </a:spcAft>
              <a:buNone/>
            </a:pPr>
            <a:r>
              <a:rPr lang="vi-VN" dirty="0"/>
              <a:t>Kệ sẽ được kích hoạt khi Manager thêm 1 hoặc 2 camera (loại đếm người) vào.</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Ngăn xếp cũng sẽ được kích hoạt khi Manager thêm camera(loại nhận diện cảm xúc) vào. </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42400632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2/ </a:t>
            </a:r>
            <a:r>
              <a:rPr lang="en-US" dirty="0" err="1"/>
              <a:t>Tiếp</a:t>
            </a:r>
            <a:r>
              <a:rPr lang="en-US" dirty="0"/>
              <a:t> </a:t>
            </a:r>
            <a:r>
              <a:rPr lang="en-US" dirty="0" err="1"/>
              <a:t>theo</a:t>
            </a:r>
            <a:r>
              <a:rPr lang="en-US" dirty="0"/>
              <a:t> </a:t>
            </a:r>
            <a:r>
              <a:rPr lang="en-US" dirty="0" err="1"/>
              <a:t>là</a:t>
            </a:r>
            <a:r>
              <a:rPr lang="en-US" dirty="0"/>
              <a:t> Manager’s Flow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cửa</a:t>
            </a:r>
            <a:r>
              <a:rPr lang="en-US" dirty="0"/>
              <a:t> hang </a:t>
            </a:r>
            <a:r>
              <a:rPr lang="en-US" dirty="0" err="1"/>
              <a:t>kích</a:t>
            </a:r>
            <a:r>
              <a:rPr lang="en-US" dirty="0"/>
              <a:t> </a:t>
            </a:r>
            <a:r>
              <a:rPr lang="en-US" dirty="0" err="1"/>
              <a:t>hoạt</a:t>
            </a:r>
            <a:r>
              <a:rPr lang="en-US" dirty="0"/>
              <a:t> </a:t>
            </a:r>
            <a:r>
              <a:rPr lang="en-US" dirty="0" err="1"/>
              <a:t>kệ</a:t>
            </a:r>
            <a:r>
              <a:rPr lang="en-US" dirty="0"/>
              <a:t> </a:t>
            </a:r>
            <a:r>
              <a:rPr lang="en-US" dirty="0" err="1"/>
              <a:t>và</a:t>
            </a:r>
            <a:r>
              <a:rPr lang="en-US" dirty="0"/>
              <a:t> </a:t>
            </a:r>
            <a:r>
              <a:rPr lang="en-US" dirty="0" err="1"/>
              <a:t>ngăn</a:t>
            </a:r>
            <a:r>
              <a:rPr lang="en-US" dirty="0"/>
              <a:t> </a:t>
            </a:r>
            <a:r>
              <a:rPr lang="en-US" dirty="0" err="1"/>
              <a:t>xếp</a:t>
            </a:r>
            <a:r>
              <a:rPr lang="en-US" dirty="0"/>
              <a:t> </a:t>
            </a:r>
            <a:r>
              <a:rPr lang="vi-VN" dirty="0"/>
              <a:t>. Flow này bao gồm 2 tác vụ chính :</a:t>
            </a:r>
          </a:p>
          <a:p>
            <a:pPr marL="0" lvl="0" indent="0" algn="l" rtl="0">
              <a:spcBef>
                <a:spcPts val="0"/>
              </a:spcBef>
              <a:spcAft>
                <a:spcPts val="0"/>
              </a:spcAft>
              <a:buNone/>
            </a:pPr>
            <a:r>
              <a:rPr lang="vi-VN" dirty="0"/>
              <a:t>tác vụ thứ nhất là kích hoạt kệ</a:t>
            </a:r>
          </a:p>
          <a:p>
            <a:pPr marL="0" lvl="0" indent="0" algn="l" rtl="0">
              <a:spcBef>
                <a:spcPts val="0"/>
              </a:spcBef>
              <a:spcAft>
                <a:spcPts val="0"/>
              </a:spcAft>
              <a:buNone/>
            </a:pPr>
            <a:r>
              <a:rPr lang="vi-VN" dirty="0"/>
              <a:t>tác vụ thứ hai là kích hoạt ngăn xếp</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Manager đăng nhập hệ thống, sau đó tạo mới kệ trong cửa hàng. Ở đây, ngăn xếp </a:t>
            </a:r>
          </a:p>
          <a:p>
            <a:pPr marL="0" lvl="0" indent="0" algn="l" rtl="0">
              <a:spcBef>
                <a:spcPts val="0"/>
              </a:spcBef>
              <a:spcAft>
                <a:spcPts val="0"/>
              </a:spcAft>
              <a:buNone/>
            </a:pPr>
            <a:r>
              <a:rPr lang="vi-VN" dirty="0"/>
              <a:t>cũng sẽ được tạo mới cùng lúc bằng cách nhập số lượng ngăn xếp mong muốn.</a:t>
            </a:r>
          </a:p>
          <a:p>
            <a:pPr marL="0" lvl="0" indent="0" algn="l" rtl="0">
              <a:spcBef>
                <a:spcPts val="0"/>
              </a:spcBef>
              <a:spcAft>
                <a:spcPts val="0"/>
              </a:spcAft>
              <a:buNone/>
            </a:pPr>
            <a:r>
              <a:rPr lang="vi-VN" dirty="0"/>
              <a:t>Kệ sẽ được kích hoạt khi Manager thêm 1 hoặc 2 camera (loại đếm người) vào.</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Ngăn xếp cũng sẽ được kích hoạt khi Manager thêm camera(loại nhận diện cảm xúc) vào. </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132332943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2/ </a:t>
            </a:r>
            <a:r>
              <a:rPr lang="en-US" dirty="0" err="1"/>
              <a:t>Tiếp</a:t>
            </a:r>
            <a:r>
              <a:rPr lang="en-US" dirty="0"/>
              <a:t> </a:t>
            </a:r>
            <a:r>
              <a:rPr lang="en-US" dirty="0" err="1"/>
              <a:t>theo</a:t>
            </a:r>
            <a:r>
              <a:rPr lang="en-US" dirty="0"/>
              <a:t> </a:t>
            </a:r>
            <a:r>
              <a:rPr lang="en-US" dirty="0" err="1"/>
              <a:t>là</a:t>
            </a:r>
            <a:r>
              <a:rPr lang="en-US" dirty="0"/>
              <a:t> Manager’s Flow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cửa</a:t>
            </a:r>
            <a:r>
              <a:rPr lang="en-US" dirty="0"/>
              <a:t> hang </a:t>
            </a:r>
            <a:r>
              <a:rPr lang="en-US" dirty="0" err="1"/>
              <a:t>kích</a:t>
            </a:r>
            <a:r>
              <a:rPr lang="en-US" dirty="0"/>
              <a:t> </a:t>
            </a:r>
            <a:r>
              <a:rPr lang="en-US" dirty="0" err="1"/>
              <a:t>hoạt</a:t>
            </a:r>
            <a:r>
              <a:rPr lang="en-US" dirty="0"/>
              <a:t> </a:t>
            </a:r>
            <a:r>
              <a:rPr lang="en-US" dirty="0" err="1"/>
              <a:t>kệ</a:t>
            </a:r>
            <a:r>
              <a:rPr lang="en-US" dirty="0"/>
              <a:t> </a:t>
            </a:r>
            <a:r>
              <a:rPr lang="en-US" dirty="0" err="1"/>
              <a:t>và</a:t>
            </a:r>
            <a:r>
              <a:rPr lang="en-US" dirty="0"/>
              <a:t> </a:t>
            </a:r>
            <a:r>
              <a:rPr lang="en-US" dirty="0" err="1"/>
              <a:t>ngăn</a:t>
            </a:r>
            <a:r>
              <a:rPr lang="en-US" dirty="0"/>
              <a:t> </a:t>
            </a:r>
            <a:r>
              <a:rPr lang="en-US" dirty="0" err="1"/>
              <a:t>xếp</a:t>
            </a:r>
            <a:r>
              <a:rPr lang="en-US" dirty="0"/>
              <a:t> </a:t>
            </a:r>
            <a:r>
              <a:rPr lang="vi-VN" dirty="0"/>
              <a:t>. Flow này bao gồm 2 tác vụ chính :</a:t>
            </a:r>
          </a:p>
          <a:p>
            <a:pPr marL="0" lvl="0" indent="0" algn="l" rtl="0">
              <a:spcBef>
                <a:spcPts val="0"/>
              </a:spcBef>
              <a:spcAft>
                <a:spcPts val="0"/>
              </a:spcAft>
              <a:buNone/>
            </a:pPr>
            <a:r>
              <a:rPr lang="vi-VN" dirty="0"/>
              <a:t>tác vụ thứ nhất là kích hoạt kệ</a:t>
            </a:r>
          </a:p>
          <a:p>
            <a:pPr marL="0" lvl="0" indent="0" algn="l" rtl="0">
              <a:spcBef>
                <a:spcPts val="0"/>
              </a:spcBef>
              <a:spcAft>
                <a:spcPts val="0"/>
              </a:spcAft>
              <a:buNone/>
            </a:pPr>
            <a:r>
              <a:rPr lang="vi-VN" dirty="0"/>
              <a:t>tác vụ thứ hai là kích hoạt ngăn xếp</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Manager đăng nhập hệ thống, sau đó tạo mới kệ trong cửa hàng. Ở đây, ngăn xếp </a:t>
            </a:r>
          </a:p>
          <a:p>
            <a:pPr marL="0" lvl="0" indent="0" algn="l" rtl="0">
              <a:spcBef>
                <a:spcPts val="0"/>
              </a:spcBef>
              <a:spcAft>
                <a:spcPts val="0"/>
              </a:spcAft>
              <a:buNone/>
            </a:pPr>
            <a:r>
              <a:rPr lang="vi-VN" dirty="0"/>
              <a:t>cũng sẽ được tạo mới cùng lúc bằng cách nhập số lượng ngăn xếp mong muốn.</a:t>
            </a:r>
          </a:p>
          <a:p>
            <a:pPr marL="0" lvl="0" indent="0" algn="l" rtl="0">
              <a:spcBef>
                <a:spcPts val="0"/>
              </a:spcBef>
              <a:spcAft>
                <a:spcPts val="0"/>
              </a:spcAft>
              <a:buNone/>
            </a:pPr>
            <a:r>
              <a:rPr lang="vi-VN" dirty="0"/>
              <a:t>Kệ sẽ được kích hoạt khi Manager thêm 1 hoặc 2 camera (loại đếm người) vào.</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Ngăn xếp cũng sẽ được kích hoạt khi Manager thêm camera(loại nhận diện cảm xúc) vào. </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1492825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cc19dceef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cc19dceef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96528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2/ </a:t>
            </a:r>
            <a:r>
              <a:rPr lang="en-US" dirty="0" err="1"/>
              <a:t>Tiếp</a:t>
            </a:r>
            <a:r>
              <a:rPr lang="en-US" dirty="0"/>
              <a:t> </a:t>
            </a:r>
            <a:r>
              <a:rPr lang="en-US" dirty="0" err="1"/>
              <a:t>theo</a:t>
            </a:r>
            <a:r>
              <a:rPr lang="en-US" dirty="0"/>
              <a:t> </a:t>
            </a:r>
            <a:r>
              <a:rPr lang="en-US" dirty="0" err="1"/>
              <a:t>là</a:t>
            </a:r>
            <a:r>
              <a:rPr lang="en-US" dirty="0"/>
              <a:t> Manager’s Flow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cửa</a:t>
            </a:r>
            <a:r>
              <a:rPr lang="en-US" dirty="0"/>
              <a:t> hang </a:t>
            </a:r>
            <a:r>
              <a:rPr lang="en-US" dirty="0" err="1"/>
              <a:t>kích</a:t>
            </a:r>
            <a:r>
              <a:rPr lang="en-US" dirty="0"/>
              <a:t> </a:t>
            </a:r>
            <a:r>
              <a:rPr lang="en-US" dirty="0" err="1"/>
              <a:t>hoạt</a:t>
            </a:r>
            <a:r>
              <a:rPr lang="en-US" dirty="0"/>
              <a:t> </a:t>
            </a:r>
            <a:r>
              <a:rPr lang="en-US" dirty="0" err="1"/>
              <a:t>kệ</a:t>
            </a:r>
            <a:r>
              <a:rPr lang="en-US" dirty="0"/>
              <a:t> </a:t>
            </a:r>
            <a:r>
              <a:rPr lang="en-US" dirty="0" err="1"/>
              <a:t>và</a:t>
            </a:r>
            <a:r>
              <a:rPr lang="en-US" dirty="0"/>
              <a:t> </a:t>
            </a:r>
            <a:r>
              <a:rPr lang="en-US" dirty="0" err="1"/>
              <a:t>ngăn</a:t>
            </a:r>
            <a:r>
              <a:rPr lang="en-US" dirty="0"/>
              <a:t> </a:t>
            </a:r>
            <a:r>
              <a:rPr lang="en-US" dirty="0" err="1"/>
              <a:t>xếp</a:t>
            </a:r>
            <a:r>
              <a:rPr lang="en-US" dirty="0"/>
              <a:t> </a:t>
            </a:r>
            <a:r>
              <a:rPr lang="vi-VN" dirty="0"/>
              <a:t>. Flow này bao gồm 2 tác vụ chính :</a:t>
            </a:r>
          </a:p>
          <a:p>
            <a:pPr marL="0" lvl="0" indent="0" algn="l" rtl="0">
              <a:spcBef>
                <a:spcPts val="0"/>
              </a:spcBef>
              <a:spcAft>
                <a:spcPts val="0"/>
              </a:spcAft>
              <a:buNone/>
            </a:pPr>
            <a:r>
              <a:rPr lang="vi-VN" dirty="0"/>
              <a:t>tác vụ thứ nhất là kích hoạt kệ</a:t>
            </a:r>
          </a:p>
          <a:p>
            <a:pPr marL="0" lvl="0" indent="0" algn="l" rtl="0">
              <a:spcBef>
                <a:spcPts val="0"/>
              </a:spcBef>
              <a:spcAft>
                <a:spcPts val="0"/>
              </a:spcAft>
              <a:buNone/>
            </a:pPr>
            <a:r>
              <a:rPr lang="vi-VN" dirty="0"/>
              <a:t>tác vụ thứ hai là kích hoạt ngăn xếp</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Manager đăng nhập hệ thống, sau đó tạo mới kệ trong cửa hàng. Ở đây, ngăn xếp </a:t>
            </a:r>
          </a:p>
          <a:p>
            <a:pPr marL="0" lvl="0" indent="0" algn="l" rtl="0">
              <a:spcBef>
                <a:spcPts val="0"/>
              </a:spcBef>
              <a:spcAft>
                <a:spcPts val="0"/>
              </a:spcAft>
              <a:buNone/>
            </a:pPr>
            <a:r>
              <a:rPr lang="vi-VN" dirty="0"/>
              <a:t>cũng sẽ được tạo mới cùng lúc bằng cách nhập số lượng ngăn xếp mong muốn.</a:t>
            </a:r>
          </a:p>
          <a:p>
            <a:pPr marL="0" lvl="0" indent="0" algn="l" rtl="0">
              <a:spcBef>
                <a:spcPts val="0"/>
              </a:spcBef>
              <a:spcAft>
                <a:spcPts val="0"/>
              </a:spcAft>
              <a:buNone/>
            </a:pPr>
            <a:r>
              <a:rPr lang="vi-VN" dirty="0"/>
              <a:t>Kệ sẽ được kích hoạt khi Manager thêm 1 hoặc 2 camera (loại đếm người) vào.</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Ngăn xếp cũng sẽ được kích hoạt khi Manager thêm camera(loại nhận diện cảm xúc) vào. </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413249403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t>2/ </a:t>
            </a:r>
            <a:r>
              <a:rPr lang="en-US" dirty="0" err="1"/>
              <a:t>Tiếp</a:t>
            </a:r>
            <a:r>
              <a:rPr lang="en-US" dirty="0"/>
              <a:t> </a:t>
            </a:r>
            <a:r>
              <a:rPr lang="en-US" dirty="0" err="1"/>
              <a:t>theo</a:t>
            </a:r>
            <a:r>
              <a:rPr lang="en-US" dirty="0"/>
              <a:t> </a:t>
            </a:r>
            <a:r>
              <a:rPr lang="en-US" dirty="0" err="1"/>
              <a:t>là</a:t>
            </a:r>
            <a:r>
              <a:rPr lang="en-US" dirty="0"/>
              <a:t> Manager’s Flow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a:t>
            </a:r>
            <a:r>
              <a:rPr lang="en-US" dirty="0" err="1"/>
              <a:t>quản</a:t>
            </a:r>
            <a:r>
              <a:rPr lang="en-US" dirty="0"/>
              <a:t> </a:t>
            </a:r>
            <a:r>
              <a:rPr lang="en-US" dirty="0" err="1"/>
              <a:t>lý</a:t>
            </a:r>
            <a:r>
              <a:rPr lang="en-US" dirty="0"/>
              <a:t> </a:t>
            </a:r>
            <a:r>
              <a:rPr lang="en-US" dirty="0" err="1"/>
              <a:t>cửa</a:t>
            </a:r>
            <a:r>
              <a:rPr lang="en-US" dirty="0"/>
              <a:t> hang </a:t>
            </a:r>
            <a:r>
              <a:rPr lang="en-US" dirty="0" err="1"/>
              <a:t>kích</a:t>
            </a:r>
            <a:r>
              <a:rPr lang="en-US" dirty="0"/>
              <a:t> </a:t>
            </a:r>
            <a:r>
              <a:rPr lang="en-US" dirty="0" err="1"/>
              <a:t>hoạt</a:t>
            </a:r>
            <a:r>
              <a:rPr lang="en-US" dirty="0"/>
              <a:t> </a:t>
            </a:r>
            <a:r>
              <a:rPr lang="en-US" dirty="0" err="1"/>
              <a:t>kệ</a:t>
            </a:r>
            <a:r>
              <a:rPr lang="en-US" dirty="0"/>
              <a:t> </a:t>
            </a:r>
            <a:r>
              <a:rPr lang="en-US" dirty="0" err="1"/>
              <a:t>và</a:t>
            </a:r>
            <a:r>
              <a:rPr lang="en-US" dirty="0"/>
              <a:t> </a:t>
            </a:r>
            <a:r>
              <a:rPr lang="en-US" dirty="0" err="1"/>
              <a:t>ngăn</a:t>
            </a:r>
            <a:r>
              <a:rPr lang="en-US" dirty="0"/>
              <a:t> </a:t>
            </a:r>
            <a:r>
              <a:rPr lang="en-US" dirty="0" err="1"/>
              <a:t>xếp</a:t>
            </a:r>
            <a:r>
              <a:rPr lang="en-US" dirty="0"/>
              <a:t> </a:t>
            </a:r>
            <a:r>
              <a:rPr lang="vi-VN" dirty="0"/>
              <a:t>. Flow này bao gồm 2 tác vụ chính :</a:t>
            </a:r>
          </a:p>
          <a:p>
            <a:pPr marL="0" lvl="0" indent="0" algn="l" rtl="0">
              <a:spcBef>
                <a:spcPts val="0"/>
              </a:spcBef>
              <a:spcAft>
                <a:spcPts val="0"/>
              </a:spcAft>
              <a:buNone/>
            </a:pPr>
            <a:r>
              <a:rPr lang="vi-VN" dirty="0"/>
              <a:t>tác vụ thứ nhất là kích hoạt kệ</a:t>
            </a:r>
          </a:p>
          <a:p>
            <a:pPr marL="0" lvl="0" indent="0" algn="l" rtl="0">
              <a:spcBef>
                <a:spcPts val="0"/>
              </a:spcBef>
              <a:spcAft>
                <a:spcPts val="0"/>
              </a:spcAft>
              <a:buNone/>
            </a:pPr>
            <a:r>
              <a:rPr lang="vi-VN" dirty="0"/>
              <a:t>tác vụ thứ hai là kích hoạt ngăn xếp</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a. Tác vụ thứ nhất :</a:t>
            </a:r>
          </a:p>
          <a:p>
            <a:pPr marL="0" lvl="0" indent="0" algn="l" rtl="0">
              <a:spcBef>
                <a:spcPts val="0"/>
              </a:spcBef>
              <a:spcAft>
                <a:spcPts val="0"/>
              </a:spcAft>
              <a:buNone/>
            </a:pPr>
            <a:r>
              <a:rPr lang="vi-VN" dirty="0"/>
              <a:t>Đầu tiên : Manager đăng nhập hệ thống, sau đó tạo mới kệ trong cửa hàng. Ở đây, ngăn xếp </a:t>
            </a:r>
          </a:p>
          <a:p>
            <a:pPr marL="0" lvl="0" indent="0" algn="l" rtl="0">
              <a:spcBef>
                <a:spcPts val="0"/>
              </a:spcBef>
              <a:spcAft>
                <a:spcPts val="0"/>
              </a:spcAft>
              <a:buNone/>
            </a:pPr>
            <a:r>
              <a:rPr lang="vi-VN" dirty="0"/>
              <a:t>cũng sẽ được tạo mới cùng lúc bằng cách nhập số lượng ngăn xếp mong muốn.</a:t>
            </a:r>
          </a:p>
          <a:p>
            <a:pPr marL="0" lvl="0" indent="0" algn="l" rtl="0">
              <a:spcBef>
                <a:spcPts val="0"/>
              </a:spcBef>
              <a:spcAft>
                <a:spcPts val="0"/>
              </a:spcAft>
              <a:buNone/>
            </a:pPr>
            <a:r>
              <a:rPr lang="vi-VN" dirty="0"/>
              <a:t>Kệ sẽ được kích hoạt khi Manager thêm 1 hoặc 2 camera (loại đếm người) vào.</a:t>
            </a:r>
          </a:p>
          <a:p>
            <a:pPr marL="0" lvl="0" indent="0" algn="l" rtl="0">
              <a:spcBef>
                <a:spcPts val="0"/>
              </a:spcBef>
              <a:spcAft>
                <a:spcPts val="0"/>
              </a:spcAft>
              <a:buNone/>
            </a:pPr>
            <a:endParaRPr lang="vi-VN" dirty="0"/>
          </a:p>
          <a:p>
            <a:pPr marL="0" lvl="0" indent="0" algn="l" rtl="0">
              <a:spcBef>
                <a:spcPts val="0"/>
              </a:spcBef>
              <a:spcAft>
                <a:spcPts val="0"/>
              </a:spcAft>
              <a:buNone/>
            </a:pPr>
            <a:r>
              <a:rPr lang="vi-VN" dirty="0"/>
              <a:t>b. Tác vụ thứ hai :</a:t>
            </a:r>
          </a:p>
          <a:p>
            <a:pPr marL="0" lvl="0" indent="0" algn="l" rtl="0">
              <a:spcBef>
                <a:spcPts val="0"/>
              </a:spcBef>
              <a:spcAft>
                <a:spcPts val="0"/>
              </a:spcAft>
              <a:buNone/>
            </a:pPr>
            <a:r>
              <a:rPr lang="vi-VN" dirty="0"/>
              <a:t>Ngăn xếp cũng sẽ được kích hoạt khi Manager thêm camera(loại nhận diện cảm xúc) vào. </a:t>
            </a:r>
          </a:p>
          <a:p>
            <a:pPr marL="0" lvl="0" indent="0" algn="l" rtl="0">
              <a:spcBef>
                <a:spcPts val="0"/>
              </a:spcBef>
              <a:spcAft>
                <a:spcPts val="0"/>
              </a:spcAft>
              <a:buNone/>
            </a:pPr>
            <a:endParaRPr lang="vi-VN" dirty="0"/>
          </a:p>
        </p:txBody>
      </p:sp>
    </p:spTree>
    <p:extLst>
      <p:ext uri="{BB962C8B-B14F-4D97-AF65-F5344CB8AC3E}">
        <p14:creationId xmlns:p14="http://schemas.microsoft.com/office/powerpoint/2010/main" val="39940826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a:t>
            </a:r>
            <a:r>
              <a:rPr lang="vi-VN" dirty="0"/>
              <a:t>Manager flow 2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upload </a:t>
            </a:r>
            <a:r>
              <a:rPr lang="vi-VN" dirty="0"/>
              <a:t>video lên </a:t>
            </a:r>
            <a:r>
              <a:rPr lang="en-US" dirty="0" err="1"/>
              <a:t>hệ</a:t>
            </a:r>
            <a:r>
              <a:rPr lang="en-US" dirty="0"/>
              <a:t> </a:t>
            </a:r>
            <a:r>
              <a:rPr lang="en-US" dirty="0" err="1"/>
              <a:t>thống</a:t>
            </a:r>
            <a:r>
              <a:rPr lang="en-US" dirty="0"/>
              <a:t> </a:t>
            </a:r>
            <a:r>
              <a:rPr lang="en-US" dirty="0" err="1"/>
              <a:t>và</a:t>
            </a:r>
            <a:r>
              <a:rPr lang="en-US" dirty="0"/>
              <a:t> </a:t>
            </a:r>
            <a:r>
              <a:rPr lang="en-US" dirty="0" err="1"/>
              <a:t>nhận</a:t>
            </a:r>
            <a:r>
              <a:rPr lang="en-US" dirty="0"/>
              <a:t> </a:t>
            </a:r>
            <a:r>
              <a:rPr lang="en-US" dirty="0" err="1"/>
              <a:t>kết</a:t>
            </a:r>
            <a:r>
              <a:rPr lang="en-US" dirty="0"/>
              <a:t> </a:t>
            </a:r>
            <a:r>
              <a:rPr lang="en-US" dirty="0" err="1"/>
              <a:t>quả</a:t>
            </a:r>
            <a:r>
              <a:rPr lang="en-US" dirty="0"/>
              <a:t> detect</a:t>
            </a:r>
            <a:r>
              <a:rPr lang="vi-VN" dirty="0"/>
              <a:t>. </a:t>
            </a:r>
          </a:p>
          <a:p>
            <a:pPr marL="0" lvl="0" indent="0" algn="l" rtl="0">
              <a:spcBef>
                <a:spcPts val="0"/>
              </a:spcBef>
              <a:spcAft>
                <a:spcPts val="0"/>
              </a:spcAft>
              <a:buNone/>
            </a:pPr>
            <a:r>
              <a:rPr lang="en-US" dirty="0"/>
              <a:t>2/ </a:t>
            </a:r>
            <a:r>
              <a:rPr lang="en-US" dirty="0" err="1"/>
              <a:t>Đầu</a:t>
            </a:r>
            <a:r>
              <a:rPr lang="en-US" dirty="0"/>
              <a:t> </a:t>
            </a:r>
            <a:r>
              <a:rPr lang="en-US" dirty="0" err="1"/>
              <a:t>tiên</a:t>
            </a:r>
            <a:r>
              <a:rPr lang="en-US" dirty="0"/>
              <a:t>, Manager c</a:t>
            </a:r>
            <a:r>
              <a:rPr lang="vi-VN" dirty="0"/>
              <a:t>họn video cần detect và upload lên hệ thống </a:t>
            </a:r>
            <a:r>
              <a:rPr lang="en-US" dirty="0" err="1"/>
              <a:t>và</a:t>
            </a:r>
            <a:r>
              <a:rPr lang="en-US" dirty="0"/>
              <a:t> </a:t>
            </a:r>
            <a:r>
              <a:rPr lang="en-US" dirty="0" err="1"/>
              <a:t>chờ</a:t>
            </a:r>
            <a:r>
              <a:rPr lang="en-US" dirty="0"/>
              <a:t> </a:t>
            </a:r>
            <a:r>
              <a:rPr lang="en-US" dirty="0" err="1"/>
              <a:t>kết</a:t>
            </a:r>
            <a:r>
              <a:rPr lang="en-US" dirty="0"/>
              <a:t> </a:t>
            </a:r>
            <a:r>
              <a:rPr lang="en-US" dirty="0" err="1"/>
              <a:t>quả</a:t>
            </a:r>
            <a:r>
              <a:rPr lang="en-US" dirty="0"/>
              <a:t> </a:t>
            </a:r>
            <a:r>
              <a:rPr lang="en-US" dirty="0" err="1"/>
              <a:t>từ</a:t>
            </a:r>
            <a:r>
              <a:rPr lang="en-US" dirty="0"/>
              <a:t> </a:t>
            </a:r>
            <a:r>
              <a:rPr lang="en-US" dirty="0" err="1"/>
              <a:t>hệ</a:t>
            </a:r>
            <a:r>
              <a:rPr lang="en-US" dirty="0"/>
              <a:t> </a:t>
            </a:r>
            <a:r>
              <a:rPr lang="en-US" dirty="0" err="1"/>
              <a:t>thống</a:t>
            </a:r>
            <a:r>
              <a:rPr lang="en-US" dirty="0"/>
              <a:t>.</a:t>
            </a:r>
          </a:p>
          <a:p>
            <a:pPr marL="0" lvl="0" indent="0" algn="l" rtl="0">
              <a:spcBef>
                <a:spcPts val="0"/>
              </a:spcBef>
              <a:spcAft>
                <a:spcPts val="0"/>
              </a:spcAft>
              <a:buNone/>
            </a:pPr>
            <a:r>
              <a:rPr lang="en-US" dirty="0"/>
              <a:t>3/ Sau </a:t>
            </a:r>
            <a:r>
              <a:rPr lang="en-US" dirty="0" err="1"/>
              <a:t>khi</a:t>
            </a:r>
            <a:r>
              <a:rPr lang="en-US" dirty="0"/>
              <a:t> </a:t>
            </a:r>
            <a:r>
              <a:rPr lang="en-US" dirty="0" err="1"/>
              <a:t>có</a:t>
            </a:r>
            <a:r>
              <a:rPr lang="en-US" dirty="0"/>
              <a:t> </a:t>
            </a:r>
            <a:r>
              <a:rPr lang="en-US" dirty="0" err="1"/>
              <a:t>kết</a:t>
            </a:r>
            <a:r>
              <a:rPr lang="en-US" dirty="0"/>
              <a:t> </a:t>
            </a:r>
            <a:r>
              <a:rPr lang="en-US" dirty="0" err="1"/>
              <a:t>quả</a:t>
            </a:r>
            <a:r>
              <a:rPr lang="en-US" dirty="0"/>
              <a:t>, Manager </a:t>
            </a:r>
            <a:r>
              <a:rPr lang="en-US" dirty="0" err="1"/>
              <a:t>có</a:t>
            </a:r>
            <a:r>
              <a:rPr lang="en-US" dirty="0"/>
              <a:t> </a:t>
            </a:r>
            <a:r>
              <a:rPr lang="en-US" dirty="0" err="1"/>
              <a:t>thể</a:t>
            </a:r>
            <a:r>
              <a:rPr lang="en-US" dirty="0"/>
              <a:t> </a:t>
            </a:r>
            <a:r>
              <a:rPr lang="en-US" dirty="0" err="1"/>
              <a:t>xem</a:t>
            </a:r>
            <a:r>
              <a:rPr lang="en-US" dirty="0"/>
              <a:t> video </a:t>
            </a:r>
            <a:r>
              <a:rPr lang="en-US" dirty="0" err="1"/>
              <a:t>sau</a:t>
            </a:r>
            <a:r>
              <a:rPr lang="en-US" dirty="0"/>
              <a:t> </a:t>
            </a:r>
            <a:r>
              <a:rPr lang="en-US" dirty="0" err="1"/>
              <a:t>khi</a:t>
            </a:r>
            <a:r>
              <a:rPr lang="en-US" dirty="0"/>
              <a:t> detect ở </a:t>
            </a:r>
            <a:r>
              <a:rPr lang="en-US" dirty="0" err="1"/>
              <a:t>trang</a:t>
            </a:r>
            <a:r>
              <a:rPr lang="en-US" dirty="0"/>
              <a:t> video </a:t>
            </a:r>
            <a:r>
              <a:rPr lang="en-US" dirty="0" err="1"/>
              <a:t>hoặc</a:t>
            </a:r>
            <a:r>
              <a:rPr lang="en-US" dirty="0"/>
              <a:t> </a:t>
            </a:r>
            <a:r>
              <a:rPr lang="en-US" dirty="0" err="1"/>
              <a:t>xem</a:t>
            </a:r>
            <a:r>
              <a:rPr lang="en-US" dirty="0"/>
              <a:t> chi </a:t>
            </a:r>
            <a:r>
              <a:rPr lang="en-US" dirty="0" err="1"/>
              <a:t>tiết</a:t>
            </a:r>
            <a:r>
              <a:rPr lang="en-US" dirty="0"/>
              <a:t> </a:t>
            </a:r>
            <a:r>
              <a:rPr lang="en-US" dirty="0" err="1"/>
              <a:t>hơn</a:t>
            </a:r>
            <a:r>
              <a:rPr lang="en-US" dirty="0"/>
              <a:t> ở </a:t>
            </a:r>
            <a:r>
              <a:rPr lang="en-US" dirty="0" err="1"/>
              <a:t>trang</a:t>
            </a:r>
            <a:r>
              <a:rPr lang="en-US" dirty="0"/>
              <a:t> dashboard</a:t>
            </a:r>
            <a:endParaRPr lang="vi-VN" dirty="0"/>
          </a:p>
        </p:txBody>
      </p:sp>
    </p:spTree>
    <p:extLst>
      <p:ext uri="{BB962C8B-B14F-4D97-AF65-F5344CB8AC3E}">
        <p14:creationId xmlns:p14="http://schemas.microsoft.com/office/powerpoint/2010/main" val="1401941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2"/>
        <p:cNvGrpSpPr/>
        <p:nvPr/>
      </p:nvGrpSpPr>
      <p:grpSpPr>
        <a:xfrm>
          <a:off x="0" y="0"/>
          <a:ext cx="0" cy="0"/>
          <a:chOff x="0" y="0"/>
          <a:chExt cx="0" cy="0"/>
        </a:xfrm>
      </p:grpSpPr>
      <p:sp>
        <p:nvSpPr>
          <p:cNvPr id="2373" name="Google Shape;2373;gce41aa3c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4" name="Google Shape;2374;gce41aa3c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1/ </a:t>
            </a:r>
            <a:r>
              <a:rPr lang="vi-VN" dirty="0"/>
              <a:t>Manager flow 2 </a:t>
            </a:r>
            <a:r>
              <a:rPr lang="en-US" dirty="0" err="1"/>
              <a:t>miêu</a:t>
            </a:r>
            <a:r>
              <a:rPr lang="en-US" dirty="0"/>
              <a:t> </a:t>
            </a:r>
            <a:r>
              <a:rPr lang="en-US" dirty="0" err="1"/>
              <a:t>tả</a:t>
            </a:r>
            <a:r>
              <a:rPr lang="en-US" dirty="0"/>
              <a:t> </a:t>
            </a:r>
            <a:r>
              <a:rPr lang="en-US" dirty="0" err="1"/>
              <a:t>quá</a:t>
            </a:r>
            <a:r>
              <a:rPr lang="en-US" dirty="0"/>
              <a:t> </a:t>
            </a:r>
            <a:r>
              <a:rPr lang="en-US" dirty="0" err="1"/>
              <a:t>trình</a:t>
            </a:r>
            <a:r>
              <a:rPr lang="en-US" dirty="0"/>
              <a:t> upload </a:t>
            </a:r>
            <a:r>
              <a:rPr lang="vi-VN" dirty="0"/>
              <a:t>video lên </a:t>
            </a:r>
            <a:r>
              <a:rPr lang="en-US" dirty="0" err="1"/>
              <a:t>hệ</a:t>
            </a:r>
            <a:r>
              <a:rPr lang="en-US" dirty="0"/>
              <a:t> </a:t>
            </a:r>
            <a:r>
              <a:rPr lang="en-US" dirty="0" err="1"/>
              <a:t>thống</a:t>
            </a:r>
            <a:r>
              <a:rPr lang="en-US" dirty="0"/>
              <a:t> </a:t>
            </a:r>
            <a:r>
              <a:rPr lang="en-US" dirty="0" err="1"/>
              <a:t>và</a:t>
            </a:r>
            <a:r>
              <a:rPr lang="en-US" dirty="0"/>
              <a:t> </a:t>
            </a:r>
            <a:r>
              <a:rPr lang="en-US" dirty="0" err="1"/>
              <a:t>nhận</a:t>
            </a:r>
            <a:r>
              <a:rPr lang="en-US" dirty="0"/>
              <a:t> </a:t>
            </a:r>
            <a:r>
              <a:rPr lang="en-US" dirty="0" err="1"/>
              <a:t>kết</a:t>
            </a:r>
            <a:r>
              <a:rPr lang="en-US" dirty="0"/>
              <a:t> </a:t>
            </a:r>
            <a:r>
              <a:rPr lang="en-US" dirty="0" err="1"/>
              <a:t>quả</a:t>
            </a:r>
            <a:r>
              <a:rPr lang="en-US" dirty="0"/>
              <a:t> detect</a:t>
            </a:r>
            <a:r>
              <a:rPr lang="vi-VN" dirty="0"/>
              <a:t>. </a:t>
            </a:r>
          </a:p>
          <a:p>
            <a:pPr marL="0" lvl="0" indent="0" algn="l" rtl="0">
              <a:spcBef>
                <a:spcPts val="0"/>
              </a:spcBef>
              <a:spcAft>
                <a:spcPts val="0"/>
              </a:spcAft>
              <a:buNone/>
            </a:pPr>
            <a:r>
              <a:rPr lang="en-US" dirty="0"/>
              <a:t>2/ </a:t>
            </a:r>
            <a:r>
              <a:rPr lang="en-US" dirty="0" err="1"/>
              <a:t>Đầu</a:t>
            </a:r>
            <a:r>
              <a:rPr lang="en-US" dirty="0"/>
              <a:t> </a:t>
            </a:r>
            <a:r>
              <a:rPr lang="en-US" dirty="0" err="1"/>
              <a:t>tiên</a:t>
            </a:r>
            <a:r>
              <a:rPr lang="en-US" dirty="0"/>
              <a:t>, Manager c</a:t>
            </a:r>
            <a:r>
              <a:rPr lang="vi-VN" dirty="0"/>
              <a:t>họn video cần detect và upload lên hệ thống </a:t>
            </a:r>
            <a:r>
              <a:rPr lang="en-US" dirty="0" err="1"/>
              <a:t>và</a:t>
            </a:r>
            <a:r>
              <a:rPr lang="en-US" dirty="0"/>
              <a:t> </a:t>
            </a:r>
            <a:r>
              <a:rPr lang="en-US" dirty="0" err="1"/>
              <a:t>chờ</a:t>
            </a:r>
            <a:r>
              <a:rPr lang="en-US" dirty="0"/>
              <a:t> </a:t>
            </a:r>
            <a:r>
              <a:rPr lang="en-US" dirty="0" err="1"/>
              <a:t>kết</a:t>
            </a:r>
            <a:r>
              <a:rPr lang="en-US" dirty="0"/>
              <a:t> </a:t>
            </a:r>
            <a:r>
              <a:rPr lang="en-US" dirty="0" err="1"/>
              <a:t>quả</a:t>
            </a:r>
            <a:r>
              <a:rPr lang="en-US" dirty="0"/>
              <a:t> </a:t>
            </a:r>
            <a:r>
              <a:rPr lang="en-US" dirty="0" err="1"/>
              <a:t>từ</a:t>
            </a:r>
            <a:r>
              <a:rPr lang="en-US" dirty="0"/>
              <a:t> </a:t>
            </a:r>
            <a:r>
              <a:rPr lang="en-US" dirty="0" err="1"/>
              <a:t>hệ</a:t>
            </a:r>
            <a:r>
              <a:rPr lang="en-US" dirty="0"/>
              <a:t> </a:t>
            </a:r>
            <a:r>
              <a:rPr lang="en-US" dirty="0" err="1"/>
              <a:t>thống</a:t>
            </a:r>
            <a:r>
              <a:rPr lang="en-US" dirty="0"/>
              <a:t>.</a:t>
            </a:r>
          </a:p>
          <a:p>
            <a:pPr marL="0" lvl="0" indent="0" algn="l" rtl="0">
              <a:spcBef>
                <a:spcPts val="0"/>
              </a:spcBef>
              <a:spcAft>
                <a:spcPts val="0"/>
              </a:spcAft>
              <a:buNone/>
            </a:pPr>
            <a:r>
              <a:rPr lang="en-US" dirty="0"/>
              <a:t>3/ Sau </a:t>
            </a:r>
            <a:r>
              <a:rPr lang="en-US" dirty="0" err="1"/>
              <a:t>khi</a:t>
            </a:r>
            <a:r>
              <a:rPr lang="en-US" dirty="0"/>
              <a:t> </a:t>
            </a:r>
            <a:r>
              <a:rPr lang="en-US" dirty="0" err="1"/>
              <a:t>có</a:t>
            </a:r>
            <a:r>
              <a:rPr lang="en-US" dirty="0"/>
              <a:t> </a:t>
            </a:r>
            <a:r>
              <a:rPr lang="en-US" dirty="0" err="1"/>
              <a:t>kết</a:t>
            </a:r>
            <a:r>
              <a:rPr lang="en-US" dirty="0"/>
              <a:t> </a:t>
            </a:r>
            <a:r>
              <a:rPr lang="en-US" dirty="0" err="1"/>
              <a:t>quả</a:t>
            </a:r>
            <a:r>
              <a:rPr lang="en-US" dirty="0"/>
              <a:t>, Manager </a:t>
            </a:r>
            <a:r>
              <a:rPr lang="en-US" dirty="0" err="1"/>
              <a:t>có</a:t>
            </a:r>
            <a:r>
              <a:rPr lang="en-US" dirty="0"/>
              <a:t> </a:t>
            </a:r>
            <a:r>
              <a:rPr lang="en-US" dirty="0" err="1"/>
              <a:t>thể</a:t>
            </a:r>
            <a:r>
              <a:rPr lang="en-US" dirty="0"/>
              <a:t> </a:t>
            </a:r>
            <a:r>
              <a:rPr lang="en-US" dirty="0" err="1"/>
              <a:t>xem</a:t>
            </a:r>
            <a:r>
              <a:rPr lang="en-US" dirty="0"/>
              <a:t> video </a:t>
            </a:r>
            <a:r>
              <a:rPr lang="en-US" dirty="0" err="1"/>
              <a:t>sau</a:t>
            </a:r>
            <a:r>
              <a:rPr lang="en-US" dirty="0"/>
              <a:t> </a:t>
            </a:r>
            <a:r>
              <a:rPr lang="en-US" dirty="0" err="1"/>
              <a:t>khi</a:t>
            </a:r>
            <a:r>
              <a:rPr lang="en-US" dirty="0"/>
              <a:t> detect ở </a:t>
            </a:r>
            <a:r>
              <a:rPr lang="en-US" dirty="0" err="1"/>
              <a:t>trang</a:t>
            </a:r>
            <a:r>
              <a:rPr lang="en-US" dirty="0"/>
              <a:t> video </a:t>
            </a:r>
            <a:r>
              <a:rPr lang="en-US" dirty="0" err="1"/>
              <a:t>hoặc</a:t>
            </a:r>
            <a:r>
              <a:rPr lang="en-US" dirty="0"/>
              <a:t> </a:t>
            </a:r>
            <a:r>
              <a:rPr lang="en-US" dirty="0" err="1"/>
              <a:t>xem</a:t>
            </a:r>
            <a:r>
              <a:rPr lang="en-US" dirty="0"/>
              <a:t> chi </a:t>
            </a:r>
            <a:r>
              <a:rPr lang="en-US" dirty="0" err="1"/>
              <a:t>tiết</a:t>
            </a:r>
            <a:r>
              <a:rPr lang="en-US" dirty="0"/>
              <a:t> </a:t>
            </a:r>
            <a:r>
              <a:rPr lang="en-US" dirty="0" err="1"/>
              <a:t>hơn</a:t>
            </a:r>
            <a:r>
              <a:rPr lang="en-US" dirty="0"/>
              <a:t> ở </a:t>
            </a:r>
            <a:r>
              <a:rPr lang="en-US" dirty="0" err="1"/>
              <a:t>trang</a:t>
            </a:r>
            <a:r>
              <a:rPr lang="en-US" dirty="0"/>
              <a:t> dashboard</a:t>
            </a:r>
            <a:endParaRPr lang="vi-VN" dirty="0"/>
          </a:p>
        </p:txBody>
      </p:sp>
    </p:spTree>
    <p:extLst>
      <p:ext uri="{BB962C8B-B14F-4D97-AF65-F5344CB8AC3E}">
        <p14:creationId xmlns:p14="http://schemas.microsoft.com/office/powerpoint/2010/main" val="212322351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6"/>
        <p:cNvGrpSpPr/>
        <p:nvPr/>
      </p:nvGrpSpPr>
      <p:grpSpPr>
        <a:xfrm>
          <a:off x="0" y="0"/>
          <a:ext cx="0" cy="0"/>
          <a:chOff x="0" y="0"/>
          <a:chExt cx="0" cy="0"/>
        </a:xfrm>
      </p:grpSpPr>
      <p:sp>
        <p:nvSpPr>
          <p:cNvPr id="927" name="Google Shape;927;gcbfb79cc97_18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8" name="Google Shape;928;gcbfb79cc97_18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dirty="0" err="1">
                <a:solidFill>
                  <a:schemeClr val="dk1"/>
                </a:solidFill>
                <a:latin typeface="Libre Franklin"/>
                <a:ea typeface="Libre Franklin"/>
                <a:cs typeface="Libre Franklin"/>
                <a:sym typeface="Libre Franklin"/>
              </a:rPr>
              <a:t>Tiếp</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theo</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tôi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sẽ</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nói</a:t>
            </a:r>
            <a:r>
              <a:rPr lang="en" sz="1400" dirty="0">
                <a:solidFill>
                  <a:schemeClr val="dk1"/>
                </a:solidFill>
                <a:latin typeface="Libre Franklin"/>
                <a:ea typeface="Libre Franklin"/>
                <a:cs typeface="Libre Franklin"/>
                <a:sym typeface="Libre Franklin"/>
              </a:rPr>
              <a:t> </a:t>
            </a:r>
            <a:r>
              <a:rPr lang="en" sz="1400" dirty="0" err="1">
                <a:solidFill>
                  <a:schemeClr val="dk1"/>
                </a:solidFill>
                <a:latin typeface="Libre Franklin"/>
                <a:ea typeface="Libre Franklin"/>
                <a:cs typeface="Libre Franklin"/>
                <a:sym typeface="Libre Franklin"/>
              </a:rPr>
              <a:t>sơ</a:t>
            </a:r>
            <a:r>
              <a:rPr lang="en" sz="1400" dirty="0">
                <a:solidFill>
                  <a:schemeClr val="dk1"/>
                </a:solidFill>
                <a:latin typeface="Libre Franklin"/>
                <a:ea typeface="Libre Franklin"/>
                <a:cs typeface="Libre Franklin"/>
                <a:sym typeface="Libre Franklin"/>
              </a:rPr>
              <a:t> qua </a:t>
            </a:r>
            <a:r>
              <a:rPr lang="en" sz="1400" dirty="0" err="1">
                <a:solidFill>
                  <a:schemeClr val="dk1"/>
                </a:solidFill>
                <a:latin typeface="Libre Franklin"/>
                <a:ea typeface="Libre Franklin"/>
                <a:cs typeface="Libre Franklin"/>
                <a:sym typeface="Libre Franklin"/>
              </a:rPr>
              <a:t>về</a:t>
            </a:r>
            <a:r>
              <a:rPr lang="en" sz="1400" dirty="0">
                <a:solidFill>
                  <a:schemeClr val="dk1"/>
                </a:solidFill>
                <a:latin typeface="Libre Franklin"/>
                <a:ea typeface="Libre Franklin"/>
                <a:cs typeface="Libre Franklin"/>
                <a:sym typeface="Libre Franklin"/>
              </a:rPr>
              <a:t> model VGG-16</a:t>
            </a:r>
            <a:endParaRPr dirty="0"/>
          </a:p>
        </p:txBody>
      </p:sp>
    </p:spTree>
    <p:extLst>
      <p:ext uri="{BB962C8B-B14F-4D97-AF65-F5344CB8AC3E}">
        <p14:creationId xmlns:p14="http://schemas.microsoft.com/office/powerpoint/2010/main" val="309614362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endParaRPr dirty="0"/>
          </a:p>
        </p:txBody>
      </p:sp>
    </p:spTree>
    <p:extLst>
      <p:ext uri="{BB962C8B-B14F-4D97-AF65-F5344CB8AC3E}">
        <p14:creationId xmlns:p14="http://schemas.microsoft.com/office/powerpoint/2010/main" val="286345846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Cảm</a:t>
            </a:r>
            <a:r>
              <a:rPr lang="en-US" dirty="0"/>
              <a:t> </a:t>
            </a:r>
            <a:r>
              <a:rPr lang="en-US" dirty="0" err="1"/>
              <a:t>xúc</a:t>
            </a:r>
            <a:r>
              <a:rPr lang="en-US" dirty="0"/>
              <a:t> :</a:t>
            </a:r>
          </a:p>
          <a:p>
            <a:r>
              <a:rPr lang="en-US" dirty="0" err="1"/>
              <a:t>Độ</a:t>
            </a:r>
            <a:r>
              <a:rPr lang="en-US" dirty="0"/>
              <a:t> </a:t>
            </a:r>
            <a:r>
              <a:rPr lang="en-US" dirty="0" err="1"/>
              <a:t>chính</a:t>
            </a:r>
            <a:r>
              <a:rPr lang="en-US" dirty="0"/>
              <a:t> </a:t>
            </a:r>
            <a:r>
              <a:rPr lang="en-US" dirty="0" err="1"/>
              <a:t>xác</a:t>
            </a:r>
            <a:r>
              <a:rPr lang="en-US" dirty="0"/>
              <a:t> </a:t>
            </a:r>
            <a:r>
              <a:rPr lang="en-US" dirty="0" err="1"/>
              <a:t>của</a:t>
            </a:r>
            <a:r>
              <a:rPr lang="en-US" dirty="0"/>
              <a:t> </a:t>
            </a:r>
            <a:r>
              <a:rPr lang="en-US" dirty="0" err="1"/>
              <a:t>cảm</a:t>
            </a:r>
            <a:r>
              <a:rPr lang="en-US" dirty="0"/>
              <a:t> </a:t>
            </a:r>
            <a:r>
              <a:rPr lang="en-US" dirty="0" err="1"/>
              <a:t>xúc</a:t>
            </a:r>
            <a:r>
              <a:rPr lang="en-US" dirty="0"/>
              <a:t> </a:t>
            </a:r>
            <a:r>
              <a:rPr lang="en-US" dirty="0" err="1"/>
              <a:t>không</a:t>
            </a:r>
            <a:r>
              <a:rPr lang="en-US" dirty="0"/>
              <a:t> </a:t>
            </a:r>
            <a:r>
              <a:rPr lang="en-US" dirty="0" err="1"/>
              <a:t>cao</a:t>
            </a:r>
            <a:r>
              <a:rPr lang="en-US" dirty="0"/>
              <a:t> </a:t>
            </a:r>
            <a:r>
              <a:rPr lang="en-US" dirty="0" err="1"/>
              <a:t>lắm</a:t>
            </a:r>
            <a:r>
              <a:rPr lang="en-US" dirty="0"/>
              <a:t> , </a:t>
            </a:r>
            <a:r>
              <a:rPr lang="en-US" dirty="0" err="1"/>
              <a:t>chỉ</a:t>
            </a:r>
            <a:r>
              <a:rPr lang="en-US" dirty="0"/>
              <a:t> </a:t>
            </a:r>
            <a:r>
              <a:rPr lang="en-US" dirty="0" err="1"/>
              <a:t>đến</a:t>
            </a:r>
            <a:r>
              <a:rPr lang="en-US" dirty="0"/>
              <a:t> </a:t>
            </a:r>
            <a:r>
              <a:rPr lang="en-US" dirty="0" err="1"/>
              <a:t>khoảng</a:t>
            </a:r>
            <a:r>
              <a:rPr lang="en-US" dirty="0"/>
              <a:t> 85%</a:t>
            </a:r>
          </a:p>
          <a:p>
            <a:r>
              <a:rPr lang="en-US" dirty="0" err="1"/>
              <a:t>Người</a:t>
            </a:r>
            <a:r>
              <a:rPr lang="en-US" dirty="0"/>
              <a:t> </a:t>
            </a:r>
            <a:r>
              <a:rPr lang="en-US" dirty="0" err="1"/>
              <a:t>quản</a:t>
            </a:r>
            <a:r>
              <a:rPr lang="en-US" dirty="0"/>
              <a:t> </a:t>
            </a:r>
            <a:r>
              <a:rPr lang="en-US" dirty="0" err="1"/>
              <a:t>lý</a:t>
            </a:r>
            <a:r>
              <a:rPr lang="en-US" dirty="0"/>
              <a:t> </a:t>
            </a:r>
            <a:r>
              <a:rPr lang="en-US" dirty="0" err="1"/>
              <a:t>vẫn</a:t>
            </a:r>
            <a:r>
              <a:rPr lang="en-US" dirty="0"/>
              <a:t> </a:t>
            </a:r>
            <a:r>
              <a:rPr lang="en-US" dirty="0" err="1"/>
              <a:t>cần</a:t>
            </a:r>
            <a:r>
              <a:rPr lang="en-US" dirty="0"/>
              <a:t> </a:t>
            </a:r>
            <a:r>
              <a:rPr lang="en-US" dirty="0" err="1"/>
              <a:t>phải</a:t>
            </a:r>
            <a:r>
              <a:rPr lang="en-US" dirty="0"/>
              <a:t> </a:t>
            </a:r>
            <a:r>
              <a:rPr lang="en-US" dirty="0" err="1"/>
              <a:t>xem</a:t>
            </a:r>
            <a:r>
              <a:rPr lang="en-US" dirty="0"/>
              <a:t> </a:t>
            </a:r>
            <a:r>
              <a:rPr lang="en-US" dirty="0" err="1"/>
              <a:t>bằng</a:t>
            </a:r>
            <a:r>
              <a:rPr lang="en-US" dirty="0"/>
              <a:t> </a:t>
            </a:r>
            <a:r>
              <a:rPr lang="en-US" dirty="0" err="1"/>
              <a:t>chứng</a:t>
            </a:r>
            <a:r>
              <a:rPr lang="en-US" dirty="0"/>
              <a:t> </a:t>
            </a:r>
            <a:r>
              <a:rPr lang="en-US" dirty="0" err="1"/>
              <a:t>theo</a:t>
            </a:r>
            <a:r>
              <a:rPr lang="en-US" dirty="0"/>
              <a:t> </a:t>
            </a:r>
            <a:r>
              <a:rPr lang="en-US" dirty="0" err="1"/>
              <a:t>cách</a:t>
            </a:r>
            <a:r>
              <a:rPr lang="en-US" dirty="0"/>
              <a:t> </a:t>
            </a:r>
            <a:r>
              <a:rPr lang="en-US" dirty="0" err="1"/>
              <a:t>thủ</a:t>
            </a:r>
            <a:r>
              <a:rPr lang="en-US" dirty="0"/>
              <a:t> </a:t>
            </a:r>
            <a:r>
              <a:rPr lang="en-US" dirty="0" err="1"/>
              <a:t>công</a:t>
            </a:r>
            <a:r>
              <a:rPr lang="en-US" dirty="0"/>
              <a:t> </a:t>
            </a:r>
            <a:r>
              <a:rPr lang="en-US" dirty="0" err="1"/>
              <a:t>để</a:t>
            </a:r>
            <a:r>
              <a:rPr lang="en-US" dirty="0"/>
              <a:t> </a:t>
            </a:r>
            <a:r>
              <a:rPr lang="en-US" dirty="0" err="1"/>
              <a:t>kiểm</a:t>
            </a:r>
            <a:r>
              <a:rPr lang="en-US" dirty="0"/>
              <a:t> </a:t>
            </a:r>
            <a:r>
              <a:rPr lang="en-US" dirty="0" err="1"/>
              <a:t>tra</a:t>
            </a:r>
            <a:r>
              <a:rPr lang="en-US" dirty="0"/>
              <a:t> </a:t>
            </a:r>
            <a:r>
              <a:rPr lang="en-US" dirty="0" err="1"/>
              <a:t>độ</a:t>
            </a:r>
            <a:r>
              <a:rPr lang="en-US" dirty="0"/>
              <a:t> </a:t>
            </a:r>
            <a:r>
              <a:rPr lang="en-US" dirty="0" err="1"/>
              <a:t>chính</a:t>
            </a:r>
            <a:r>
              <a:rPr lang="en-US" dirty="0"/>
              <a:t> </a:t>
            </a:r>
            <a:r>
              <a:rPr lang="en-US" dirty="0" err="1"/>
              <a:t>xác</a:t>
            </a:r>
            <a:r>
              <a:rPr lang="en-US" dirty="0"/>
              <a:t> </a:t>
            </a:r>
            <a:r>
              <a:rPr lang="en-US" dirty="0" err="1"/>
              <a:t>để</a:t>
            </a:r>
            <a:r>
              <a:rPr lang="en-US" dirty="0"/>
              <a:t> </a:t>
            </a:r>
            <a:r>
              <a:rPr lang="en-US" dirty="0" err="1"/>
              <a:t>hỗ</a:t>
            </a:r>
            <a:r>
              <a:rPr lang="en-US" dirty="0"/>
              <a:t> </a:t>
            </a:r>
            <a:r>
              <a:rPr lang="en-US" dirty="0" err="1"/>
              <a:t>trợ</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kinh</a:t>
            </a:r>
            <a:r>
              <a:rPr lang="en-US" dirty="0"/>
              <a:t> </a:t>
            </a:r>
            <a:r>
              <a:rPr lang="en-US" dirty="0" err="1"/>
              <a:t>doanh</a:t>
            </a:r>
            <a:endParaRPr lang="en-US" dirty="0"/>
          </a:p>
          <a:p>
            <a:endParaRPr lang="en-US" b="0" i="0" dirty="0">
              <a:solidFill>
                <a:srgbClr val="444444"/>
              </a:solidFill>
              <a:effectLst/>
              <a:latin typeface="Verdana" panose="020B0604030504040204" pitchFamily="34" charset="0"/>
            </a:endParaRPr>
          </a:p>
          <a:p>
            <a:r>
              <a:rPr lang="en-US" b="0" i="0" dirty="0" err="1">
                <a:solidFill>
                  <a:srgbClr val="444444"/>
                </a:solidFill>
                <a:effectLst/>
                <a:latin typeface="Verdana" panose="020B0604030504040204" pitchFamily="34" charset="0"/>
              </a:rPr>
              <a:t>Đếm</a:t>
            </a:r>
            <a:r>
              <a:rPr lang="en-US" b="0" i="0" dirty="0">
                <a:solidFill>
                  <a:srgbClr val="444444"/>
                </a:solidFill>
                <a:effectLst/>
                <a:latin typeface="Verdana" panose="020B0604030504040204" pitchFamily="34" charset="0"/>
              </a:rPr>
              <a:t> </a:t>
            </a:r>
            <a:r>
              <a:rPr lang="en-US" b="0" i="0" dirty="0" err="1">
                <a:solidFill>
                  <a:srgbClr val="444444"/>
                </a:solidFill>
                <a:effectLst/>
                <a:latin typeface="Verdana" panose="020B0604030504040204" pitchFamily="34" charset="0"/>
              </a:rPr>
              <a:t>người</a:t>
            </a:r>
            <a:r>
              <a:rPr lang="en-US" b="0" i="0" dirty="0">
                <a:solidFill>
                  <a:srgbClr val="444444"/>
                </a:solidFill>
                <a:effectLst/>
                <a:latin typeface="Verdana" panose="020B0604030504040204" pitchFamily="34" charset="0"/>
              </a:rPr>
              <a:t> :</a:t>
            </a:r>
            <a:br>
              <a:rPr lang="en-US" b="0" i="0" dirty="0">
                <a:solidFill>
                  <a:srgbClr val="444444"/>
                </a:solidFill>
                <a:effectLst/>
                <a:latin typeface="Verdana" panose="020B0604030504040204" pitchFamily="34" charset="0"/>
              </a:rPr>
            </a:br>
            <a:r>
              <a:rPr lang="en-US" b="0" i="0" dirty="0" err="1">
                <a:solidFill>
                  <a:srgbClr val="444444"/>
                </a:solidFill>
                <a:effectLst/>
                <a:latin typeface="Verdana" panose="020B0604030504040204" pitchFamily="34" charset="0"/>
              </a:rPr>
              <a:t>C</a:t>
            </a:r>
            <a:r>
              <a:rPr lang="en-US" dirty="0" err="1"/>
              <a:t>hưa</a:t>
            </a:r>
            <a:r>
              <a:rPr lang="en-US" dirty="0"/>
              <a:t> </a:t>
            </a:r>
            <a:r>
              <a:rPr lang="en-US" dirty="0" err="1"/>
              <a:t>giải</a:t>
            </a:r>
            <a:r>
              <a:rPr lang="en-US" dirty="0"/>
              <a:t> </a:t>
            </a:r>
            <a:r>
              <a:rPr lang="en-US" dirty="0" err="1"/>
              <a:t>quyết</a:t>
            </a:r>
            <a:r>
              <a:rPr lang="en-US" dirty="0"/>
              <a:t> </a:t>
            </a:r>
            <a:r>
              <a:rPr lang="en-US" dirty="0" err="1"/>
              <a:t>được</a:t>
            </a:r>
            <a:r>
              <a:rPr lang="en-US" dirty="0"/>
              <a:t> </a:t>
            </a:r>
            <a:r>
              <a:rPr lang="en-US" dirty="0" err="1"/>
              <a:t>tình</a:t>
            </a:r>
            <a:r>
              <a:rPr lang="en-US" dirty="0"/>
              <a:t> </a:t>
            </a:r>
            <a:r>
              <a:rPr lang="en-US" dirty="0" err="1"/>
              <a:t>trạng</a:t>
            </a:r>
            <a:r>
              <a:rPr lang="en-US" dirty="0"/>
              <a:t> </a:t>
            </a:r>
            <a:r>
              <a:rPr lang="en-US" dirty="0" err="1"/>
              <a:t>người</a:t>
            </a:r>
            <a:r>
              <a:rPr lang="en-US" dirty="0"/>
              <a:t> </a:t>
            </a:r>
            <a:r>
              <a:rPr lang="en-US" dirty="0" err="1"/>
              <a:t>này</a:t>
            </a:r>
            <a:r>
              <a:rPr lang="en-US" dirty="0"/>
              <a:t> </a:t>
            </a:r>
            <a:r>
              <a:rPr lang="en-US" dirty="0" err="1"/>
              <a:t>khuất</a:t>
            </a:r>
            <a:r>
              <a:rPr lang="en-US" dirty="0"/>
              <a:t> </a:t>
            </a:r>
            <a:r>
              <a:rPr lang="en-US" dirty="0" err="1"/>
              <a:t>người</a:t>
            </a:r>
            <a:r>
              <a:rPr lang="en-US" dirty="0"/>
              <a:t> kia do </a:t>
            </a:r>
            <a:r>
              <a:rPr lang="en-US" dirty="0" err="1"/>
              <a:t>cửa</a:t>
            </a:r>
            <a:r>
              <a:rPr lang="en-US" dirty="0"/>
              <a:t> </a:t>
            </a:r>
            <a:r>
              <a:rPr lang="en-US" dirty="0" err="1"/>
              <a:t>hàng</a:t>
            </a:r>
            <a:r>
              <a:rPr lang="en-US" dirty="0"/>
              <a:t> </a:t>
            </a:r>
            <a:r>
              <a:rPr lang="en-US" dirty="0" err="1"/>
              <a:t>quá</a:t>
            </a:r>
            <a:r>
              <a:rPr lang="en-US" dirty="0"/>
              <a:t> </a:t>
            </a:r>
            <a:r>
              <a:rPr lang="en-US" dirty="0" err="1"/>
              <a:t>đông</a:t>
            </a:r>
            <a:r>
              <a:rPr lang="en-US" dirty="0"/>
              <a:t> </a:t>
            </a:r>
            <a:r>
              <a:rPr lang="en-US" dirty="0" err="1"/>
              <a:t>người</a:t>
            </a:r>
            <a:r>
              <a:rPr lang="en-US" dirty="0"/>
              <a:t>.</a:t>
            </a:r>
          </a:p>
          <a:p>
            <a:r>
              <a:rPr lang="en-US" dirty="0"/>
              <a:t> </a:t>
            </a:r>
          </a:p>
        </p:txBody>
      </p:sp>
      <p:sp>
        <p:nvSpPr>
          <p:cNvPr id="4" name="Slide Number Placeholder 3"/>
          <p:cNvSpPr>
            <a:spLocks noGrp="1"/>
          </p:cNvSpPr>
          <p:nvPr>
            <p:ph type="sldNum" sz="quarter" idx="5"/>
          </p:nvPr>
        </p:nvSpPr>
        <p:spPr/>
        <p:txBody>
          <a:bodyPr/>
          <a:lstStyle/>
          <a:p>
            <a:fld id="{C2CABE2A-7D20-44A9-8CDF-84AE9C11F4AE}" type="slidenum">
              <a:rPr lang="en-US" smtClean="0"/>
              <a:t>66</a:t>
            </a:fld>
            <a:endParaRPr lang="en-US"/>
          </a:p>
        </p:txBody>
      </p:sp>
    </p:spTree>
    <p:extLst>
      <p:ext uri="{BB962C8B-B14F-4D97-AF65-F5344CB8AC3E}">
        <p14:creationId xmlns:p14="http://schemas.microsoft.com/office/powerpoint/2010/main" val="113183341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Tự</a:t>
            </a:r>
            <a:r>
              <a:rPr lang="en-US" dirty="0"/>
              <a:t> </a:t>
            </a:r>
            <a:r>
              <a:rPr lang="en-US" dirty="0" err="1"/>
              <a:t>động</a:t>
            </a:r>
            <a:r>
              <a:rPr lang="en-US" dirty="0"/>
              <a:t> </a:t>
            </a:r>
            <a:r>
              <a:rPr lang="en-US" dirty="0" err="1"/>
              <a:t>hóa</a:t>
            </a:r>
            <a:endParaRPr lang="en-US" dirty="0"/>
          </a:p>
          <a:p>
            <a:r>
              <a:rPr lang="en-US" dirty="0" err="1"/>
              <a:t>Nâng</a:t>
            </a:r>
            <a:r>
              <a:rPr lang="en-US" dirty="0"/>
              <a:t> </a:t>
            </a:r>
            <a:r>
              <a:rPr lang="en-US" dirty="0" err="1"/>
              <a:t>cấp</a:t>
            </a:r>
            <a:r>
              <a:rPr lang="en-US" dirty="0"/>
              <a:t> </a:t>
            </a:r>
            <a:r>
              <a:rPr lang="en-US" dirty="0" err="1"/>
              <a:t>bộ</a:t>
            </a:r>
            <a:r>
              <a:rPr lang="en-US" dirty="0"/>
              <a:t> model </a:t>
            </a:r>
            <a:r>
              <a:rPr lang="en-US" dirty="0" err="1"/>
              <a:t>của</a:t>
            </a:r>
            <a:r>
              <a:rPr lang="en-US" dirty="0"/>
              <a:t> AI </a:t>
            </a:r>
            <a:r>
              <a:rPr lang="en-US" dirty="0" err="1"/>
              <a:t>nhận</a:t>
            </a:r>
            <a:r>
              <a:rPr lang="en-US" dirty="0"/>
              <a:t> </a:t>
            </a:r>
            <a:r>
              <a:rPr lang="en-US" dirty="0" err="1"/>
              <a:t>diện</a:t>
            </a:r>
            <a:r>
              <a:rPr lang="en-US" dirty="0"/>
              <a:t> </a:t>
            </a:r>
            <a:r>
              <a:rPr lang="en-US" dirty="0" err="1"/>
              <a:t>cảm</a:t>
            </a:r>
            <a:r>
              <a:rPr lang="en-US" dirty="0"/>
              <a:t> </a:t>
            </a:r>
            <a:r>
              <a:rPr lang="en-US" dirty="0" err="1"/>
              <a:t>xúc</a:t>
            </a:r>
            <a:r>
              <a:rPr lang="en-US" dirty="0"/>
              <a:t> </a:t>
            </a:r>
            <a:r>
              <a:rPr lang="en-US" dirty="0" err="1"/>
              <a:t>và</a:t>
            </a:r>
            <a:r>
              <a:rPr lang="en-US" dirty="0"/>
              <a:t> </a:t>
            </a:r>
            <a:r>
              <a:rPr lang="en-US" dirty="0" err="1"/>
              <a:t>đếm</a:t>
            </a:r>
            <a:r>
              <a:rPr lang="en-US" dirty="0"/>
              <a:t> </a:t>
            </a:r>
            <a:r>
              <a:rPr lang="en-US" dirty="0" err="1"/>
              <a:t>người</a:t>
            </a:r>
            <a:endParaRPr lang="en-US" b="0" i="0" dirty="0">
              <a:solidFill>
                <a:srgbClr val="444444"/>
              </a:solidFill>
              <a:effectLst/>
              <a:latin typeface="Verdana" panose="020B0604030504040204" pitchFamily="34" charset="0"/>
            </a:endParaRPr>
          </a:p>
          <a:p>
            <a:endParaRPr lang="en-US" b="0" i="0" dirty="0">
              <a:solidFill>
                <a:srgbClr val="444444"/>
              </a:solidFill>
              <a:effectLst/>
              <a:latin typeface="Verdana" panose="020B0604030504040204" pitchFamily="34" charset="0"/>
            </a:endParaRPr>
          </a:p>
          <a:p>
            <a:endParaRPr lang="en-US" b="0" i="0" dirty="0">
              <a:solidFill>
                <a:srgbClr val="444444"/>
              </a:solidFill>
              <a:effectLst/>
              <a:latin typeface="Verdana" panose="020B0604030504040204" pitchFamily="34" charset="0"/>
            </a:endParaRPr>
          </a:p>
          <a:p>
            <a:endParaRPr lang="en-US" b="0" i="0" dirty="0">
              <a:solidFill>
                <a:srgbClr val="444444"/>
              </a:solidFill>
              <a:effectLst/>
              <a:latin typeface="Verdana" panose="020B0604030504040204" pitchFamily="34" charset="0"/>
            </a:endParaRPr>
          </a:p>
          <a:p>
            <a:endParaRPr lang="en-US" b="0" i="0" dirty="0">
              <a:solidFill>
                <a:srgbClr val="444444"/>
              </a:solidFill>
              <a:effectLst/>
              <a:latin typeface="Verdana" panose="020B0604030504040204" pitchFamily="34" charset="0"/>
            </a:endParaRPr>
          </a:p>
        </p:txBody>
      </p:sp>
      <p:sp>
        <p:nvSpPr>
          <p:cNvPr id="4" name="Slide Number Placeholder 3"/>
          <p:cNvSpPr>
            <a:spLocks noGrp="1"/>
          </p:cNvSpPr>
          <p:nvPr>
            <p:ph type="sldNum" sz="quarter" idx="5"/>
          </p:nvPr>
        </p:nvSpPr>
        <p:spPr/>
        <p:txBody>
          <a:bodyPr/>
          <a:lstStyle/>
          <a:p>
            <a:fld id="{C2CABE2A-7D20-44A9-8CDF-84AE9C11F4AE}" type="slidenum">
              <a:rPr lang="en-US" smtClean="0"/>
              <a:t>67</a:t>
            </a:fld>
            <a:endParaRPr lang="en-US"/>
          </a:p>
        </p:txBody>
      </p:sp>
    </p:spTree>
    <p:extLst>
      <p:ext uri="{BB962C8B-B14F-4D97-AF65-F5344CB8AC3E}">
        <p14:creationId xmlns:p14="http://schemas.microsoft.com/office/powerpoint/2010/main" val="184600634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6"/>
        <p:cNvGrpSpPr/>
        <p:nvPr/>
      </p:nvGrpSpPr>
      <p:grpSpPr>
        <a:xfrm>
          <a:off x="0" y="0"/>
          <a:ext cx="0" cy="0"/>
          <a:chOff x="0" y="0"/>
          <a:chExt cx="0" cy="0"/>
        </a:xfrm>
      </p:grpSpPr>
      <p:sp>
        <p:nvSpPr>
          <p:cNvPr id="2577" name="Google Shape;2577;gc7c4cbd406_2_2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8" name="Google Shape;2578;gc7c4cbd406_2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33871877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8"/>
        <p:cNvGrpSpPr/>
        <p:nvPr/>
      </p:nvGrpSpPr>
      <p:grpSpPr>
        <a:xfrm>
          <a:off x="0" y="0"/>
          <a:ext cx="0" cy="0"/>
          <a:chOff x="0" y="0"/>
          <a:chExt cx="0" cy="0"/>
        </a:xfrm>
      </p:grpSpPr>
      <p:sp>
        <p:nvSpPr>
          <p:cNvPr id="779" name="Google Shape;779;gcc19dceef2_0_2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0" name="Google Shape;780;gcc19dceef2_0_2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132364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4"/>
        <p:cNvGrpSpPr/>
        <p:nvPr/>
      </p:nvGrpSpPr>
      <p:grpSpPr>
        <a:xfrm>
          <a:off x="0" y="0"/>
          <a:ext cx="0" cy="0"/>
          <a:chOff x="0" y="0"/>
          <a:chExt cx="0" cy="0"/>
        </a:xfrm>
      </p:grpSpPr>
      <p:sp>
        <p:nvSpPr>
          <p:cNvPr id="1945" name="Google Shape;1945;gcbff1d20a5_3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6" name="Google Shape;1946;gcbff1d20a5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chemeClr val="dk1"/>
              </a:buClr>
              <a:buSzPts val="1300"/>
              <a:buChar char="-"/>
            </a:pPr>
            <a:r>
              <a:rPr lang="en" sz="1300">
                <a:solidFill>
                  <a:schemeClr val="dk1"/>
                </a:solidFill>
              </a:rPr>
              <a:t>Tôi tên là Nguyễn Quang Huy, và kế tiếp tôi xin trình bày về flow của Staff trên web.</a:t>
            </a:r>
            <a:endParaRPr/>
          </a:p>
        </p:txBody>
      </p:sp>
    </p:spTree>
    <p:extLst>
      <p:ext uri="{BB962C8B-B14F-4D97-AF65-F5344CB8AC3E}">
        <p14:creationId xmlns:p14="http://schemas.microsoft.com/office/powerpoint/2010/main" val="299935721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3E72225-5772-4062-945C-C4C2BC043153}"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17633466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E72225-5772-4062-945C-C4C2BC043153}"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37704053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E72225-5772-4062-945C-C4C2BC043153}"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27187007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matchingName="Background 1">
  <p:cSld name="Background 1">
    <p:spTree>
      <p:nvGrpSpPr>
        <p:cNvPr id="1" name="Shape 316"/>
        <p:cNvGrpSpPr/>
        <p:nvPr/>
      </p:nvGrpSpPr>
      <p:grpSpPr>
        <a:xfrm>
          <a:off x="0" y="0"/>
          <a:ext cx="0" cy="0"/>
          <a:chOff x="0" y="0"/>
          <a:chExt cx="0" cy="0"/>
        </a:xfrm>
      </p:grpSpPr>
      <p:sp>
        <p:nvSpPr>
          <p:cNvPr id="317" name="Google Shape;317;p25"/>
          <p:cNvSpPr/>
          <p:nvPr/>
        </p:nvSpPr>
        <p:spPr>
          <a:xfrm>
            <a:off x="135800" y="162600"/>
            <a:ext cx="11920400" cy="6532800"/>
          </a:xfrm>
          <a:prstGeom prst="roundRect">
            <a:avLst>
              <a:gd name="adj" fmla="val 790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18" name="Google Shape;318;p25"/>
          <p:cNvGrpSpPr/>
          <p:nvPr/>
        </p:nvGrpSpPr>
        <p:grpSpPr>
          <a:xfrm flipH="1">
            <a:off x="621484" y="377767"/>
            <a:ext cx="11080651" cy="5410851"/>
            <a:chOff x="270750" y="369050"/>
            <a:chExt cx="8310488" cy="4058138"/>
          </a:xfrm>
        </p:grpSpPr>
        <p:sp>
          <p:nvSpPr>
            <p:cNvPr id="319" name="Google Shape;319;p25"/>
            <p:cNvSpPr/>
            <p:nvPr/>
          </p:nvSpPr>
          <p:spPr>
            <a:xfrm>
              <a:off x="622525" y="369050"/>
              <a:ext cx="896100" cy="8961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0" name="Google Shape;320;p25"/>
            <p:cNvSpPr/>
            <p:nvPr/>
          </p:nvSpPr>
          <p:spPr>
            <a:xfrm>
              <a:off x="270750" y="2638875"/>
              <a:ext cx="572100" cy="5721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1" name="Google Shape;321;p25"/>
            <p:cNvSpPr/>
            <p:nvPr/>
          </p:nvSpPr>
          <p:spPr>
            <a:xfrm rot="10800000">
              <a:off x="8287538" y="3923537"/>
              <a:ext cx="293700" cy="2940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2" name="Google Shape;322;p25"/>
            <p:cNvSpPr/>
            <p:nvPr/>
          </p:nvSpPr>
          <p:spPr>
            <a:xfrm>
              <a:off x="7891375" y="1494499"/>
              <a:ext cx="572100" cy="572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3" name="Google Shape;323;p25"/>
            <p:cNvSpPr/>
            <p:nvPr/>
          </p:nvSpPr>
          <p:spPr>
            <a:xfrm rot="10800000">
              <a:off x="7637888" y="3854488"/>
              <a:ext cx="572100" cy="572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4" name="Google Shape;324;p25"/>
            <p:cNvSpPr/>
            <p:nvPr/>
          </p:nvSpPr>
          <p:spPr>
            <a:xfrm>
              <a:off x="2194400" y="3402713"/>
              <a:ext cx="520200" cy="5208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5" name="Google Shape;325;p25"/>
            <p:cNvSpPr/>
            <p:nvPr/>
          </p:nvSpPr>
          <p:spPr>
            <a:xfrm>
              <a:off x="6692981" y="897169"/>
              <a:ext cx="274200" cy="2745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26" name="Google Shape;326;p25"/>
            <p:cNvSpPr/>
            <p:nvPr/>
          </p:nvSpPr>
          <p:spPr>
            <a:xfrm>
              <a:off x="1661220" y="625231"/>
              <a:ext cx="293700" cy="2940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27" name="Google Shape;327;p25"/>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056531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matchingName="Title and four columns 1">
  <p:cSld name="Title and four columns 1">
    <p:spTree>
      <p:nvGrpSpPr>
        <p:cNvPr id="1" name="Shape 195"/>
        <p:cNvGrpSpPr/>
        <p:nvPr/>
      </p:nvGrpSpPr>
      <p:grpSpPr>
        <a:xfrm>
          <a:off x="0" y="0"/>
          <a:ext cx="0" cy="0"/>
          <a:chOff x="0" y="0"/>
          <a:chExt cx="0" cy="0"/>
        </a:xfrm>
      </p:grpSpPr>
      <p:sp>
        <p:nvSpPr>
          <p:cNvPr id="196" name="Google Shape;196;p17"/>
          <p:cNvSpPr/>
          <p:nvPr/>
        </p:nvSpPr>
        <p:spPr>
          <a:xfrm>
            <a:off x="135800" y="162600"/>
            <a:ext cx="11920400" cy="6532800"/>
          </a:xfrm>
          <a:prstGeom prst="roundRect">
            <a:avLst>
              <a:gd name="adj" fmla="val 790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sp>
        <p:nvSpPr>
          <p:cNvPr id="197" name="Google Shape;197;p17"/>
          <p:cNvSpPr txBox="1">
            <a:spLocks noGrp="1"/>
          </p:cNvSpPr>
          <p:nvPr>
            <p:ph type="subTitle" idx="1"/>
          </p:nvPr>
        </p:nvSpPr>
        <p:spPr>
          <a:xfrm>
            <a:off x="3574200" y="2767567"/>
            <a:ext cx="2499200" cy="6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133"/>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198" name="Google Shape;198;p17"/>
          <p:cNvSpPr txBox="1">
            <a:spLocks noGrp="1"/>
          </p:cNvSpPr>
          <p:nvPr>
            <p:ph type="subTitle" idx="2"/>
          </p:nvPr>
        </p:nvSpPr>
        <p:spPr>
          <a:xfrm>
            <a:off x="3421800" y="2235889"/>
            <a:ext cx="2804000" cy="5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700"/>
              <a:buFont typeface="Raleway Thin"/>
              <a:buNone/>
              <a:defRPr>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2pPr>
            <a:lvl3pPr lvl="2"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3pPr>
            <a:lvl4pPr lvl="3"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4pPr>
            <a:lvl5pPr lvl="4"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5pPr>
            <a:lvl6pPr lvl="5"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6pPr>
            <a:lvl7pPr lvl="6"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7pPr>
            <a:lvl8pPr lvl="7"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8pPr>
            <a:lvl9pPr lvl="8"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9pPr>
          </a:lstStyle>
          <a:p>
            <a:endParaRPr/>
          </a:p>
        </p:txBody>
      </p:sp>
      <p:sp>
        <p:nvSpPr>
          <p:cNvPr id="199" name="Google Shape;199;p17"/>
          <p:cNvSpPr txBox="1">
            <a:spLocks noGrp="1"/>
          </p:cNvSpPr>
          <p:nvPr>
            <p:ph type="subTitle" idx="3"/>
          </p:nvPr>
        </p:nvSpPr>
        <p:spPr>
          <a:xfrm>
            <a:off x="8442700" y="2235889"/>
            <a:ext cx="2804000" cy="5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700"/>
              <a:buFont typeface="Raleway Thin"/>
              <a:buNone/>
              <a:defRPr>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2pPr>
            <a:lvl3pPr lvl="2"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3pPr>
            <a:lvl4pPr lvl="3"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4pPr>
            <a:lvl5pPr lvl="4"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5pPr>
            <a:lvl6pPr lvl="5"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6pPr>
            <a:lvl7pPr lvl="6"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7pPr>
            <a:lvl8pPr lvl="7"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8pPr>
            <a:lvl9pPr lvl="8"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9pPr>
          </a:lstStyle>
          <a:p>
            <a:endParaRPr/>
          </a:p>
        </p:txBody>
      </p:sp>
      <p:sp>
        <p:nvSpPr>
          <p:cNvPr id="200" name="Google Shape;200;p17"/>
          <p:cNvSpPr txBox="1">
            <a:spLocks noGrp="1"/>
          </p:cNvSpPr>
          <p:nvPr>
            <p:ph type="subTitle" idx="4"/>
          </p:nvPr>
        </p:nvSpPr>
        <p:spPr>
          <a:xfrm>
            <a:off x="945300" y="3654833"/>
            <a:ext cx="2804000" cy="5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700"/>
              <a:buFont typeface="Raleway Thin"/>
              <a:buNone/>
              <a:defRPr>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2pPr>
            <a:lvl3pPr lvl="2"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3pPr>
            <a:lvl4pPr lvl="3"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4pPr>
            <a:lvl5pPr lvl="4"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5pPr>
            <a:lvl6pPr lvl="5"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6pPr>
            <a:lvl7pPr lvl="6"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7pPr>
            <a:lvl8pPr lvl="7"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8pPr>
            <a:lvl9pPr lvl="8"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9pPr>
          </a:lstStyle>
          <a:p>
            <a:endParaRPr/>
          </a:p>
        </p:txBody>
      </p:sp>
      <p:sp>
        <p:nvSpPr>
          <p:cNvPr id="201" name="Google Shape;201;p17"/>
          <p:cNvSpPr txBox="1">
            <a:spLocks noGrp="1"/>
          </p:cNvSpPr>
          <p:nvPr>
            <p:ph type="subTitle" idx="5"/>
          </p:nvPr>
        </p:nvSpPr>
        <p:spPr>
          <a:xfrm>
            <a:off x="5928100" y="3656545"/>
            <a:ext cx="2804000" cy="5888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rgbClr val="FFFFFF"/>
              </a:buClr>
              <a:buSzPts val="1700"/>
              <a:buFont typeface="Raleway Thin"/>
              <a:buNone/>
              <a:defRPr>
                <a:solidFill>
                  <a:schemeClr val="dk1"/>
                </a:solidFill>
                <a:latin typeface="Poppins ExtraBold"/>
                <a:ea typeface="Poppins ExtraBold"/>
                <a:cs typeface="Poppins ExtraBold"/>
                <a:sym typeface="Poppins ExtraBold"/>
              </a:defRPr>
            </a:lvl1pPr>
            <a:lvl2pPr lvl="1"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2pPr>
            <a:lvl3pPr lvl="2"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3pPr>
            <a:lvl4pPr lvl="3"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4pPr>
            <a:lvl5pPr lvl="4"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5pPr>
            <a:lvl6pPr lvl="5"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6pPr>
            <a:lvl7pPr lvl="6"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7pPr>
            <a:lvl8pPr lvl="7"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8pPr>
            <a:lvl9pPr lvl="8" algn="ctr" rtl="0">
              <a:lnSpc>
                <a:spcPct val="100000"/>
              </a:lnSpc>
              <a:spcBef>
                <a:spcPts val="0"/>
              </a:spcBef>
              <a:spcAft>
                <a:spcPts val="0"/>
              </a:spcAft>
              <a:buClr>
                <a:srgbClr val="FFFFFF"/>
              </a:buClr>
              <a:buSzPts val="1700"/>
              <a:buFont typeface="Raleway"/>
              <a:buNone/>
              <a:defRPr sz="2267">
                <a:solidFill>
                  <a:srgbClr val="FFFFFF"/>
                </a:solidFill>
                <a:latin typeface="Raleway"/>
                <a:ea typeface="Raleway"/>
                <a:cs typeface="Raleway"/>
                <a:sym typeface="Raleway"/>
              </a:defRPr>
            </a:lvl9pPr>
          </a:lstStyle>
          <a:p>
            <a:endParaRPr/>
          </a:p>
        </p:txBody>
      </p:sp>
      <p:sp>
        <p:nvSpPr>
          <p:cNvPr id="202" name="Google Shape;202;p17"/>
          <p:cNvSpPr txBox="1">
            <a:spLocks noGrp="1"/>
          </p:cNvSpPr>
          <p:nvPr>
            <p:ph type="subTitle" idx="6"/>
          </p:nvPr>
        </p:nvSpPr>
        <p:spPr>
          <a:xfrm>
            <a:off x="8595100" y="2767567"/>
            <a:ext cx="2499200" cy="6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133"/>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203" name="Google Shape;203;p17"/>
          <p:cNvSpPr txBox="1">
            <a:spLocks noGrp="1"/>
          </p:cNvSpPr>
          <p:nvPr>
            <p:ph type="subTitle" idx="7"/>
          </p:nvPr>
        </p:nvSpPr>
        <p:spPr>
          <a:xfrm>
            <a:off x="1097700" y="4181675"/>
            <a:ext cx="2499200" cy="6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133"/>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204" name="Google Shape;204;p17"/>
          <p:cNvSpPr txBox="1">
            <a:spLocks noGrp="1"/>
          </p:cNvSpPr>
          <p:nvPr>
            <p:ph type="subTitle" idx="8"/>
          </p:nvPr>
        </p:nvSpPr>
        <p:spPr>
          <a:xfrm>
            <a:off x="6080500" y="4181675"/>
            <a:ext cx="2499200" cy="6332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Clr>
                <a:schemeClr val="lt1"/>
              </a:buClr>
              <a:buSzPts val="1800"/>
              <a:buNone/>
              <a:defRPr sz="2133"/>
            </a:lvl1pPr>
            <a:lvl2pPr lvl="1" algn="ctr" rtl="0">
              <a:spcBef>
                <a:spcPts val="0"/>
              </a:spcBef>
              <a:spcAft>
                <a:spcPts val="0"/>
              </a:spcAft>
              <a:buClr>
                <a:schemeClr val="lt1"/>
              </a:buClr>
              <a:buSzPts val="1400"/>
              <a:buNone/>
              <a:defRPr>
                <a:solidFill>
                  <a:schemeClr val="lt1"/>
                </a:solidFill>
              </a:defRPr>
            </a:lvl2pPr>
            <a:lvl3pPr lvl="2" algn="ctr" rtl="0">
              <a:spcBef>
                <a:spcPts val="0"/>
              </a:spcBef>
              <a:spcAft>
                <a:spcPts val="0"/>
              </a:spcAft>
              <a:buClr>
                <a:schemeClr val="lt1"/>
              </a:buClr>
              <a:buSzPts val="1400"/>
              <a:buNone/>
              <a:defRPr>
                <a:solidFill>
                  <a:schemeClr val="lt1"/>
                </a:solidFill>
              </a:defRPr>
            </a:lvl3pPr>
            <a:lvl4pPr lvl="3" algn="ctr" rtl="0">
              <a:spcBef>
                <a:spcPts val="0"/>
              </a:spcBef>
              <a:spcAft>
                <a:spcPts val="0"/>
              </a:spcAft>
              <a:buClr>
                <a:schemeClr val="lt1"/>
              </a:buClr>
              <a:buSzPts val="1400"/>
              <a:buNone/>
              <a:defRPr>
                <a:solidFill>
                  <a:schemeClr val="lt1"/>
                </a:solidFill>
              </a:defRPr>
            </a:lvl4pPr>
            <a:lvl5pPr lvl="4" algn="ctr" rtl="0">
              <a:spcBef>
                <a:spcPts val="0"/>
              </a:spcBef>
              <a:spcAft>
                <a:spcPts val="0"/>
              </a:spcAft>
              <a:buClr>
                <a:schemeClr val="lt1"/>
              </a:buClr>
              <a:buSzPts val="1400"/>
              <a:buNone/>
              <a:defRPr>
                <a:solidFill>
                  <a:schemeClr val="lt1"/>
                </a:solidFill>
              </a:defRPr>
            </a:lvl5pPr>
            <a:lvl6pPr lvl="5" algn="ctr" rtl="0">
              <a:spcBef>
                <a:spcPts val="0"/>
              </a:spcBef>
              <a:spcAft>
                <a:spcPts val="0"/>
              </a:spcAft>
              <a:buClr>
                <a:schemeClr val="lt1"/>
              </a:buClr>
              <a:buSzPts val="1400"/>
              <a:buNone/>
              <a:defRPr>
                <a:solidFill>
                  <a:schemeClr val="lt1"/>
                </a:solidFill>
              </a:defRPr>
            </a:lvl6pPr>
            <a:lvl7pPr lvl="6" algn="ctr" rtl="0">
              <a:spcBef>
                <a:spcPts val="0"/>
              </a:spcBef>
              <a:spcAft>
                <a:spcPts val="0"/>
              </a:spcAft>
              <a:buClr>
                <a:schemeClr val="lt1"/>
              </a:buClr>
              <a:buSzPts val="1400"/>
              <a:buNone/>
              <a:defRPr>
                <a:solidFill>
                  <a:schemeClr val="lt1"/>
                </a:solidFill>
              </a:defRPr>
            </a:lvl7pPr>
            <a:lvl8pPr lvl="7" algn="ctr" rtl="0">
              <a:spcBef>
                <a:spcPts val="0"/>
              </a:spcBef>
              <a:spcAft>
                <a:spcPts val="0"/>
              </a:spcAft>
              <a:buClr>
                <a:schemeClr val="lt1"/>
              </a:buClr>
              <a:buSzPts val="1400"/>
              <a:buNone/>
              <a:defRPr>
                <a:solidFill>
                  <a:schemeClr val="lt1"/>
                </a:solidFill>
              </a:defRPr>
            </a:lvl8pPr>
            <a:lvl9pPr lvl="8" algn="ctr" rtl="0">
              <a:spcBef>
                <a:spcPts val="0"/>
              </a:spcBef>
              <a:spcAft>
                <a:spcPts val="0"/>
              </a:spcAft>
              <a:buClr>
                <a:schemeClr val="lt1"/>
              </a:buClr>
              <a:buSzPts val="1400"/>
              <a:buNone/>
              <a:defRPr>
                <a:solidFill>
                  <a:schemeClr val="lt1"/>
                </a:solidFill>
              </a:defRPr>
            </a:lvl9pPr>
          </a:lstStyle>
          <a:p>
            <a:endParaRPr/>
          </a:p>
        </p:txBody>
      </p:sp>
      <p:sp>
        <p:nvSpPr>
          <p:cNvPr id="205" name="Google Shape;205;p17"/>
          <p:cNvSpPr txBox="1">
            <a:spLocks noGrp="1"/>
          </p:cNvSpPr>
          <p:nvPr>
            <p:ph type="title"/>
          </p:nvPr>
        </p:nvSpPr>
        <p:spPr>
          <a:xfrm>
            <a:off x="950967" y="593367"/>
            <a:ext cx="10290000" cy="763600"/>
          </a:xfrm>
          <a:prstGeom prst="rect">
            <a:avLst/>
          </a:prstGeom>
        </p:spPr>
        <p:txBody>
          <a:bodyPr spcFirstLastPara="1" wrap="square" lIns="91425" tIns="91425" rIns="91425" bIns="91425" anchor="ctr"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206" name="Google Shape;206;p17"/>
          <p:cNvGrpSpPr/>
          <p:nvPr/>
        </p:nvGrpSpPr>
        <p:grpSpPr>
          <a:xfrm>
            <a:off x="361001" y="407942"/>
            <a:ext cx="9563233" cy="4685725"/>
            <a:chOff x="270750" y="305956"/>
            <a:chExt cx="7172425" cy="3514294"/>
          </a:xfrm>
        </p:grpSpPr>
        <p:sp>
          <p:nvSpPr>
            <p:cNvPr id="207" name="Google Shape;207;p17"/>
            <p:cNvSpPr/>
            <p:nvPr/>
          </p:nvSpPr>
          <p:spPr>
            <a:xfrm>
              <a:off x="270750" y="3248150"/>
              <a:ext cx="572100" cy="5721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8" name="Google Shape;208;p17"/>
            <p:cNvSpPr/>
            <p:nvPr/>
          </p:nvSpPr>
          <p:spPr>
            <a:xfrm>
              <a:off x="6871075" y="445024"/>
              <a:ext cx="572100" cy="572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209" name="Google Shape;209;p17"/>
            <p:cNvSpPr/>
            <p:nvPr/>
          </p:nvSpPr>
          <p:spPr>
            <a:xfrm>
              <a:off x="2318445" y="305956"/>
              <a:ext cx="293700" cy="2940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210" name="Google Shape;210;p17"/>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12986674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matchingName="Background 2">
  <p:cSld name="Background 2">
    <p:spTree>
      <p:nvGrpSpPr>
        <p:cNvPr id="1" name="Shape 328"/>
        <p:cNvGrpSpPr/>
        <p:nvPr/>
      </p:nvGrpSpPr>
      <p:grpSpPr>
        <a:xfrm>
          <a:off x="0" y="0"/>
          <a:ext cx="0" cy="0"/>
          <a:chOff x="0" y="0"/>
          <a:chExt cx="0" cy="0"/>
        </a:xfrm>
      </p:grpSpPr>
      <p:sp>
        <p:nvSpPr>
          <p:cNvPr id="329" name="Google Shape;329;p26"/>
          <p:cNvSpPr/>
          <p:nvPr/>
        </p:nvSpPr>
        <p:spPr>
          <a:xfrm>
            <a:off x="135800" y="162600"/>
            <a:ext cx="11920400" cy="6532800"/>
          </a:xfrm>
          <a:prstGeom prst="roundRect">
            <a:avLst>
              <a:gd name="adj" fmla="val 7908"/>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sz="2400"/>
          </a:p>
        </p:txBody>
      </p:sp>
      <p:grpSp>
        <p:nvGrpSpPr>
          <p:cNvPr id="330" name="Google Shape;330;p26"/>
          <p:cNvGrpSpPr/>
          <p:nvPr/>
        </p:nvGrpSpPr>
        <p:grpSpPr>
          <a:xfrm flipH="1">
            <a:off x="488001" y="337532"/>
            <a:ext cx="11417863" cy="5474584"/>
            <a:chOff x="536166" y="253149"/>
            <a:chExt cx="8563397" cy="4105938"/>
          </a:xfrm>
        </p:grpSpPr>
        <p:sp>
          <p:nvSpPr>
            <p:cNvPr id="331" name="Google Shape;331;p26"/>
            <p:cNvSpPr/>
            <p:nvPr/>
          </p:nvSpPr>
          <p:spPr>
            <a:xfrm>
              <a:off x="536166" y="349650"/>
              <a:ext cx="860700" cy="860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2" name="Google Shape;332;p26"/>
            <p:cNvSpPr/>
            <p:nvPr/>
          </p:nvSpPr>
          <p:spPr>
            <a:xfrm>
              <a:off x="723100" y="3131600"/>
              <a:ext cx="572100" cy="5721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3" name="Google Shape;333;p26"/>
            <p:cNvSpPr/>
            <p:nvPr/>
          </p:nvSpPr>
          <p:spPr>
            <a:xfrm rot="10800000">
              <a:off x="8805863" y="3531662"/>
              <a:ext cx="293700" cy="2940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4" name="Google Shape;334;p26"/>
            <p:cNvSpPr/>
            <p:nvPr/>
          </p:nvSpPr>
          <p:spPr>
            <a:xfrm>
              <a:off x="8466300" y="253149"/>
              <a:ext cx="572100" cy="572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5" name="Google Shape;335;p26"/>
            <p:cNvSpPr/>
            <p:nvPr/>
          </p:nvSpPr>
          <p:spPr>
            <a:xfrm rot="10800000">
              <a:off x="8272438" y="3786388"/>
              <a:ext cx="572100" cy="5727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6" name="Google Shape;336;p26"/>
            <p:cNvSpPr/>
            <p:nvPr/>
          </p:nvSpPr>
          <p:spPr>
            <a:xfrm>
              <a:off x="3585300" y="2542838"/>
              <a:ext cx="520200" cy="5208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7" name="Google Shape;337;p26"/>
            <p:cNvSpPr/>
            <p:nvPr/>
          </p:nvSpPr>
          <p:spPr>
            <a:xfrm>
              <a:off x="5778038" y="1319738"/>
              <a:ext cx="520200" cy="5208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sp>
          <p:nvSpPr>
            <p:cNvPr id="338" name="Google Shape;338;p26"/>
            <p:cNvSpPr/>
            <p:nvPr/>
          </p:nvSpPr>
          <p:spPr>
            <a:xfrm>
              <a:off x="2318445" y="305956"/>
              <a:ext cx="293700" cy="294000"/>
            </a:xfrm>
            <a:prstGeom prst="donut">
              <a:avLst>
                <a:gd name="adj" fmla="val 15949"/>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400"/>
            </a:p>
          </p:txBody>
        </p:sp>
      </p:grpSp>
      <p:sp>
        <p:nvSpPr>
          <p:cNvPr id="339" name="Google Shape;339;p26"/>
          <p:cNvSpPr txBox="1">
            <a:spLocks noGrp="1"/>
          </p:cNvSpPr>
          <p:nvPr>
            <p:ph type="sldNum" idx="12"/>
          </p:nvPr>
        </p:nvSpPr>
        <p:spPr>
          <a:xfrm>
            <a:off x="11409045" y="6333135"/>
            <a:ext cx="731600" cy="5248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442311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3E72225-5772-4062-945C-C4C2BC043153}"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824636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3E72225-5772-4062-945C-C4C2BC043153}" type="datetimeFigureOut">
              <a:rPr lang="en-US" smtClean="0"/>
              <a:t>8/7/2021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255580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3E72225-5772-4062-945C-C4C2BC043153}"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12111741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3E72225-5772-4062-945C-C4C2BC043153}" type="datetimeFigureOut">
              <a:rPr lang="en-US" smtClean="0"/>
              <a:t>8/7/2021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28663118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3E72225-5772-4062-945C-C4C2BC043153}" type="datetimeFigureOut">
              <a:rPr lang="en-US" smtClean="0"/>
              <a:t>8/7/2021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1038967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3E72225-5772-4062-945C-C4C2BC043153}" type="datetimeFigureOut">
              <a:rPr lang="en-US" smtClean="0"/>
              <a:t>8/7/2021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17893022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E72225-5772-4062-945C-C4C2BC043153}"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5192059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13E72225-5772-4062-945C-C4C2BC043153}" type="datetimeFigureOut">
              <a:rPr lang="en-US" smtClean="0"/>
              <a:t>8/7/2021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7E015D6-B066-4C8F-A659-FC4D7BFA4A2B}" type="slidenum">
              <a:rPr lang="en-US" smtClean="0"/>
              <a:t>‹#›</a:t>
            </a:fld>
            <a:endParaRPr lang="en-US"/>
          </a:p>
        </p:txBody>
      </p:sp>
    </p:spTree>
    <p:extLst>
      <p:ext uri="{BB962C8B-B14F-4D97-AF65-F5344CB8AC3E}">
        <p14:creationId xmlns:p14="http://schemas.microsoft.com/office/powerpoint/2010/main" val="1445410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E72225-5772-4062-945C-C4C2BC043153}" type="datetimeFigureOut">
              <a:rPr lang="en-US" smtClean="0"/>
              <a:t>8/7/2021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7E015D6-B066-4C8F-A659-FC4D7BFA4A2B}" type="slidenum">
              <a:rPr lang="en-US" smtClean="0"/>
              <a:t>‹#›</a:t>
            </a:fld>
            <a:endParaRPr lang="en-US"/>
          </a:p>
        </p:txBody>
      </p:sp>
    </p:spTree>
    <p:extLst>
      <p:ext uri="{BB962C8B-B14F-4D97-AF65-F5344CB8AC3E}">
        <p14:creationId xmlns:p14="http://schemas.microsoft.com/office/powerpoint/2010/main" val="22457412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1.png"/><Relationship Id="rId7"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4.jpg"/><Relationship Id="rId5" Type="http://schemas.openxmlformats.org/officeDocument/2006/relationships/image" Target="../media/image3.jpe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45.jpeg"/><Relationship Id="rId3" Type="http://schemas.openxmlformats.org/officeDocument/2006/relationships/image" Target="../media/image40.jpeg"/><Relationship Id="rId7" Type="http://schemas.openxmlformats.org/officeDocument/2006/relationships/image" Target="../media/image44.jpe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openxmlformats.org/officeDocument/2006/relationships/image" Target="../media/image43.jpeg"/><Relationship Id="rId5" Type="http://schemas.openxmlformats.org/officeDocument/2006/relationships/image" Target="../media/image42.jpeg"/><Relationship Id="rId4" Type="http://schemas.openxmlformats.org/officeDocument/2006/relationships/image" Target="../media/image41.jpeg"/><Relationship Id="rId9" Type="http://schemas.openxmlformats.org/officeDocument/2006/relationships/image" Target="../media/image46.jpeg"/></Relationships>
</file>

<file path=ppt/slides/_rels/slide12.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50.png"/><Relationship Id="rId5" Type="http://schemas.openxmlformats.org/officeDocument/2006/relationships/image" Target="../media/image49.jpeg"/><Relationship Id="rId4" Type="http://schemas.openxmlformats.org/officeDocument/2006/relationships/image" Target="../media/image48.jpeg"/></Relationships>
</file>

<file path=ppt/slides/_rels/slide1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53.jpeg"/></Relationships>
</file>

<file path=ppt/slides/_rels/slide14.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56.png"/><Relationship Id="rId4" Type="http://schemas.openxmlformats.org/officeDocument/2006/relationships/image" Target="../media/image55.png"/></Relationships>
</file>

<file path=ppt/slides/_rels/slide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1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59.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72.tiff"/></Relationships>
</file>

<file path=ppt/slides/_rels/slide2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7.xml"/><Relationship Id="rId1" Type="http://schemas.openxmlformats.org/officeDocument/2006/relationships/slideLayout" Target="../slideLayouts/slideLayout13.xml"/><Relationship Id="rId5" Type="http://schemas.openxmlformats.org/officeDocument/2006/relationships/image" Target="../media/image72.tiff"/><Relationship Id="rId4" Type="http://schemas.openxmlformats.org/officeDocument/2006/relationships/image" Target="../media/image54.tiff"/></Relationships>
</file>

<file path=ppt/slides/_rels/slide28.xml.rels><?xml version="1.0" encoding="UTF-8" standalone="yes"?>
<Relationships xmlns="http://schemas.openxmlformats.org/package/2006/relationships"><Relationship Id="rId8" Type="http://schemas.openxmlformats.org/officeDocument/2006/relationships/image" Target="../media/image80.jpg"/><Relationship Id="rId3" Type="http://schemas.openxmlformats.org/officeDocument/2006/relationships/image" Target="../media/image75.png"/><Relationship Id="rId7" Type="http://schemas.openxmlformats.org/officeDocument/2006/relationships/image" Target="../media/image79.jpg"/><Relationship Id="rId2" Type="http://schemas.openxmlformats.org/officeDocument/2006/relationships/notesSlide" Target="../notesSlides/notesSlide28.xml"/><Relationship Id="rId1" Type="http://schemas.openxmlformats.org/officeDocument/2006/relationships/slideLayout" Target="../slideLayouts/slideLayout13.xml"/><Relationship Id="rId6" Type="http://schemas.openxmlformats.org/officeDocument/2006/relationships/image" Target="../media/image78.jpg"/><Relationship Id="rId5" Type="http://schemas.openxmlformats.org/officeDocument/2006/relationships/image" Target="../media/image77.jp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12.xml"/><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85.tiff"/><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86.tiff"/></Relationships>
</file>

<file path=ppt/slides/_rels/slide3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89.png"/><Relationship Id="rId4" Type="http://schemas.openxmlformats.org/officeDocument/2006/relationships/image" Target="../media/image88.jpg"/></Relationships>
</file>

<file path=ppt/slides/_rels/slide35.xml.rels><?xml version="1.0" encoding="UTF-8" standalone="yes"?>
<Relationships xmlns="http://schemas.openxmlformats.org/package/2006/relationships"><Relationship Id="rId3" Type="http://schemas.openxmlformats.org/officeDocument/2006/relationships/image" Target="../media/image87.jpeg"/><Relationship Id="rId7" Type="http://schemas.openxmlformats.org/officeDocument/2006/relationships/image" Target="../media/image93.png"/><Relationship Id="rId2" Type="http://schemas.openxmlformats.org/officeDocument/2006/relationships/notesSlide" Target="../notesSlides/notesSlide35.xml"/><Relationship Id="rId1" Type="http://schemas.openxmlformats.org/officeDocument/2006/relationships/slideLayout" Target="../slideLayouts/slideLayout1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92.png"/></Relationships>
</file>

<file path=ppt/slides/_rels/slide3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7.xml"/><Relationship Id="rId1" Type="http://schemas.openxmlformats.org/officeDocument/2006/relationships/slideLayout" Target="../slideLayouts/slideLayout12.xml"/><Relationship Id="rId6" Type="http://schemas.openxmlformats.org/officeDocument/2006/relationships/image" Target="../media/image90.png"/><Relationship Id="rId5" Type="http://schemas.openxmlformats.org/officeDocument/2006/relationships/image" Target="../media/image88.jpg"/><Relationship Id="rId4" Type="http://schemas.openxmlformats.org/officeDocument/2006/relationships/image" Target="../media/image92.png"/></Relationships>
</file>

<file path=ppt/slides/_rels/slide3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4.png"/><Relationship Id="rId7" Type="http://schemas.openxmlformats.org/officeDocument/2006/relationships/image" Target="../media/image96.tiff"/><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86.tiff"/><Relationship Id="rId5" Type="http://schemas.openxmlformats.org/officeDocument/2006/relationships/image" Target="../media/image95.png"/><Relationship Id="rId10" Type="http://schemas.openxmlformats.org/officeDocument/2006/relationships/image" Target="../media/image98.png"/><Relationship Id="rId4" Type="http://schemas.openxmlformats.org/officeDocument/2006/relationships/image" Target="../media/image85.tiff"/><Relationship Id="rId9" Type="http://schemas.openxmlformats.org/officeDocument/2006/relationships/image" Target="../media/image84.png"/></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14.xml"/><Relationship Id="rId6" Type="http://schemas.openxmlformats.org/officeDocument/2006/relationships/image" Target="../media/image10.jpg"/><Relationship Id="rId5" Type="http://schemas.openxmlformats.org/officeDocument/2006/relationships/image" Target="../media/image9.jp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hyperlink" Target="https://www.cs.unc.edu/~wliu/papers/ssd_eccv2016_slide.pdf" TargetMode="External"/><Relationship Id="rId2" Type="http://schemas.openxmlformats.org/officeDocument/2006/relationships/notesSlide" Target="../notesSlides/notesSlide40.xml"/><Relationship Id="rId1" Type="http://schemas.openxmlformats.org/officeDocument/2006/relationships/slideLayout" Target="../slideLayouts/slideLayout12.xml"/><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12.xml"/><Relationship Id="rId4" Type="http://schemas.openxmlformats.org/officeDocument/2006/relationships/hyperlink" Target="https://arxiv.org/pdf/1512.02325v4.pd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910.pn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460.png"/><Relationship Id="rId5" Type="http://schemas.openxmlformats.org/officeDocument/2006/relationships/image" Target="../media/image450.png"/><Relationship Id="rId4" Type="http://schemas.openxmlformats.org/officeDocument/2006/relationships/image" Target="../media/image440.png"/></Relationships>
</file>

<file path=ppt/slides/_rels/slide43.xml.rels><?xml version="1.0" encoding="UTF-8" standalone="yes"?>
<Relationships xmlns="http://schemas.openxmlformats.org/package/2006/relationships"><Relationship Id="rId3" Type="http://schemas.openxmlformats.org/officeDocument/2006/relationships/image" Target="../media/image101.png"/><Relationship Id="rId7" Type="http://schemas.openxmlformats.org/officeDocument/2006/relationships/image" Target="../media/image910.png"/><Relationship Id="rId2" Type="http://schemas.openxmlformats.org/officeDocument/2006/relationships/notesSlide" Target="../notesSlides/notesSlide43.xml"/><Relationship Id="rId1" Type="http://schemas.openxmlformats.org/officeDocument/2006/relationships/slideLayout" Target="../slideLayouts/slideLayout12.xml"/><Relationship Id="rId6" Type="http://schemas.openxmlformats.org/officeDocument/2006/relationships/image" Target="../media/image930.png"/><Relationship Id="rId5" Type="http://schemas.openxmlformats.org/officeDocument/2006/relationships/image" Target="../media/image931.png"/><Relationship Id="rId4" Type="http://schemas.openxmlformats.org/officeDocument/2006/relationships/hyperlink" Target="https://en.wikipedia.org/wiki/Euclidean_distance" TargetMode="Externa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hyperlink" Target="https://en.wikipedia.org/wiki/Euclidean_distance" TargetMode="External"/><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910.png"/><Relationship Id="rId5" Type="http://schemas.openxmlformats.org/officeDocument/2006/relationships/image" Target="../media/image930.png"/><Relationship Id="rId4" Type="http://schemas.openxmlformats.org/officeDocument/2006/relationships/image" Target="../media/image931.png"/></Relationships>
</file>

<file path=ppt/slides/_rels/slide4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hyperlink" Target="https://en.wikipedia.org/wiki/Euclidean_distance" TargetMode="External"/><Relationship Id="rId2" Type="http://schemas.openxmlformats.org/officeDocument/2006/relationships/notesSlide" Target="../notesSlides/notesSlide45.xml"/><Relationship Id="rId1" Type="http://schemas.openxmlformats.org/officeDocument/2006/relationships/slideLayout" Target="../slideLayouts/slideLayout12.xml"/><Relationship Id="rId6" Type="http://schemas.openxmlformats.org/officeDocument/2006/relationships/image" Target="../media/image910.png"/><Relationship Id="rId5" Type="http://schemas.openxmlformats.org/officeDocument/2006/relationships/image" Target="../media/image930.png"/><Relationship Id="rId4" Type="http://schemas.openxmlformats.org/officeDocument/2006/relationships/image" Target="../media/image931.png"/></Relationships>
</file>

<file path=ppt/slides/_rels/slide46.xml.rels><?xml version="1.0" encoding="UTF-8" standalone="yes"?>
<Relationships xmlns="http://schemas.openxmlformats.org/package/2006/relationships"><Relationship Id="rId3" Type="http://schemas.openxmlformats.org/officeDocument/2006/relationships/image" Target="../media/image931.png"/><Relationship Id="rId2" Type="http://schemas.openxmlformats.org/officeDocument/2006/relationships/notesSlide" Target="../notesSlides/notesSlide46.xml"/><Relationship Id="rId1" Type="http://schemas.openxmlformats.org/officeDocument/2006/relationships/slideLayout" Target="../slideLayouts/slideLayout12.xml"/><Relationship Id="rId6" Type="http://schemas.openxmlformats.org/officeDocument/2006/relationships/hyperlink" Target="https://en.wikipedia.org/wiki/Euclidean_distance" TargetMode="External"/><Relationship Id="rId5" Type="http://schemas.openxmlformats.org/officeDocument/2006/relationships/image" Target="../media/image910.png"/><Relationship Id="rId4" Type="http://schemas.openxmlformats.org/officeDocument/2006/relationships/image" Target="../media/image930.png"/></Relationships>
</file>

<file path=ppt/slides/_rels/slide47.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8.xml"/><Relationship Id="rId1" Type="http://schemas.openxmlformats.org/officeDocument/2006/relationships/slideLayout" Target="../slideLayouts/slideLayout12.xml"/><Relationship Id="rId6" Type="http://schemas.openxmlformats.org/officeDocument/2006/relationships/image" Target="../media/image990.png"/><Relationship Id="rId5" Type="http://schemas.openxmlformats.org/officeDocument/2006/relationships/image" Target="../media/image98.png"/><Relationship Id="rId4" Type="http://schemas.openxmlformats.org/officeDocument/2006/relationships/image" Target="../media/image84.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50.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4.png"/><Relationship Id="rId7" Type="http://schemas.openxmlformats.org/officeDocument/2006/relationships/image" Target="../media/image13.png"/><Relationship Id="rId2" Type="http://schemas.openxmlformats.org/officeDocument/2006/relationships/notesSlide" Target="../notesSlides/notesSlide50.xml"/><Relationship Id="rId1" Type="http://schemas.openxmlformats.org/officeDocument/2006/relationships/slideLayout" Target="../slideLayouts/slideLayout12.xml"/><Relationship Id="rId6" Type="http://schemas.openxmlformats.org/officeDocument/2006/relationships/image" Target="../media/image106.png"/><Relationship Id="rId5" Type="http://schemas.openxmlformats.org/officeDocument/2006/relationships/image" Target="../media/image8.png"/><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1.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5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2.xml"/><Relationship Id="rId1" Type="http://schemas.openxmlformats.org/officeDocument/2006/relationships/slideLayout" Target="../slideLayouts/slideLayout13.xml"/><Relationship Id="rId5" Type="http://schemas.openxmlformats.org/officeDocument/2006/relationships/image" Target="../media/image109.png"/><Relationship Id="rId4" Type="http://schemas.openxmlformats.org/officeDocument/2006/relationships/image" Target="../media/image105.png"/></Relationships>
</file>

<file path=ppt/slides/_rels/slide53.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5.png"/><Relationship Id="rId7" Type="http://schemas.openxmlformats.org/officeDocument/2006/relationships/image" Target="../media/image111.png"/><Relationship Id="rId12" Type="http://schemas.openxmlformats.org/officeDocument/2006/relationships/image" Target="../media/image116.jpeg"/><Relationship Id="rId2" Type="http://schemas.openxmlformats.org/officeDocument/2006/relationships/notesSlide" Target="../notesSlides/notesSlide53.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15.jpeg"/><Relationship Id="rId5" Type="http://schemas.openxmlformats.org/officeDocument/2006/relationships/image" Target="../media/image104.png"/><Relationship Id="rId10" Type="http://schemas.openxmlformats.org/officeDocument/2006/relationships/image" Target="../media/image114.jpeg"/><Relationship Id="rId4" Type="http://schemas.openxmlformats.org/officeDocument/2006/relationships/image" Target="../media/image109.png"/><Relationship Id="rId9" Type="http://schemas.openxmlformats.org/officeDocument/2006/relationships/image" Target="../media/image113.jpeg"/></Relationships>
</file>

<file path=ppt/slides/_rels/slide5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5.png"/><Relationship Id="rId7" Type="http://schemas.openxmlformats.org/officeDocument/2006/relationships/image" Target="../media/image111.png"/><Relationship Id="rId12" Type="http://schemas.openxmlformats.org/officeDocument/2006/relationships/image" Target="../media/image120.jpeg"/><Relationship Id="rId2" Type="http://schemas.openxmlformats.org/officeDocument/2006/relationships/notesSlide" Target="../notesSlides/notesSlide54.xml"/><Relationship Id="rId1" Type="http://schemas.openxmlformats.org/officeDocument/2006/relationships/slideLayout" Target="../slideLayouts/slideLayout13.xml"/><Relationship Id="rId6" Type="http://schemas.openxmlformats.org/officeDocument/2006/relationships/image" Target="../media/image110.png"/><Relationship Id="rId11" Type="http://schemas.openxmlformats.org/officeDocument/2006/relationships/image" Target="../media/image119.jpeg"/><Relationship Id="rId5" Type="http://schemas.openxmlformats.org/officeDocument/2006/relationships/image" Target="../media/image104.png"/><Relationship Id="rId10" Type="http://schemas.openxmlformats.org/officeDocument/2006/relationships/image" Target="../media/image118.jpeg"/><Relationship Id="rId4" Type="http://schemas.openxmlformats.org/officeDocument/2006/relationships/image" Target="../media/image109.png"/><Relationship Id="rId9" Type="http://schemas.openxmlformats.org/officeDocument/2006/relationships/image" Target="../media/image117.jpeg"/></Relationships>
</file>

<file path=ppt/slides/_rels/slide5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5.png"/><Relationship Id="rId7" Type="http://schemas.openxmlformats.org/officeDocument/2006/relationships/image" Target="../media/image111.png"/><Relationship Id="rId2" Type="http://schemas.openxmlformats.org/officeDocument/2006/relationships/notesSlide" Target="../notesSlides/notesSlide55.xml"/><Relationship Id="rId1" Type="http://schemas.openxmlformats.org/officeDocument/2006/relationships/slideLayout" Target="../slideLayouts/slideLayout13.xml"/><Relationship Id="rId6" Type="http://schemas.openxmlformats.org/officeDocument/2006/relationships/image" Target="../media/image110.png"/><Relationship Id="rId5" Type="http://schemas.openxmlformats.org/officeDocument/2006/relationships/image" Target="../media/image104.png"/><Relationship Id="rId4" Type="http://schemas.openxmlformats.org/officeDocument/2006/relationships/image" Target="../media/image109.png"/><Relationship Id="rId9" Type="http://schemas.openxmlformats.org/officeDocument/2006/relationships/image" Target="../media/image121.png"/></Relationships>
</file>

<file path=ppt/slides/_rels/slide5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6.xml"/><Relationship Id="rId1" Type="http://schemas.openxmlformats.org/officeDocument/2006/relationships/slideLayout" Target="../slideLayouts/slideLayout12.xml"/><Relationship Id="rId4" Type="http://schemas.openxmlformats.org/officeDocument/2006/relationships/image" Target="../media/image105.png"/></Relationships>
</file>

<file path=ppt/slides/_rels/slide5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13.xml"/><Relationship Id="rId5" Type="http://schemas.openxmlformats.org/officeDocument/2006/relationships/image" Target="../media/image109.png"/><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04.png"/><Relationship Id="rId7" Type="http://schemas.openxmlformats.org/officeDocument/2006/relationships/image" Target="../media/image125.png"/><Relationship Id="rId2" Type="http://schemas.openxmlformats.org/officeDocument/2006/relationships/notesSlide" Target="../notesSlides/notesSlide58.xml"/><Relationship Id="rId1" Type="http://schemas.openxmlformats.org/officeDocument/2006/relationships/slideLayout" Target="../slideLayouts/slideLayout13.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09.png"/><Relationship Id="rId9" Type="http://schemas.openxmlformats.org/officeDocument/2006/relationships/image" Target="../media/image127.png"/></Relationships>
</file>

<file path=ppt/slides/_rels/slide59.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123.png"/><Relationship Id="rId7" Type="http://schemas.openxmlformats.org/officeDocument/2006/relationships/image" Target="../media/image112.png"/><Relationship Id="rId2" Type="http://schemas.openxmlformats.org/officeDocument/2006/relationships/notesSlide" Target="../notesSlides/notesSlide59.xml"/><Relationship Id="rId1" Type="http://schemas.openxmlformats.org/officeDocument/2006/relationships/slideLayout" Target="../slideLayouts/slideLayout13.xml"/><Relationship Id="rId6" Type="http://schemas.openxmlformats.org/officeDocument/2006/relationships/image" Target="../media/image109.png"/><Relationship Id="rId5" Type="http://schemas.openxmlformats.org/officeDocument/2006/relationships/image" Target="../media/image104.png"/><Relationship Id="rId4" Type="http://schemas.openxmlformats.org/officeDocument/2006/relationships/image" Target="../media/image124.png"/><Relationship Id="rId9" Type="http://schemas.openxmlformats.org/officeDocument/2006/relationships/image" Target="../media/image129.png"/></Relationships>
</file>

<file path=ppt/slides/_rels/slide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jpeg"/><Relationship Id="rId7"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13.png"/><Relationship Id="rId5"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6.png"/></Relationships>
</file>

<file path=ppt/slides/_rels/slide6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23.png"/><Relationship Id="rId7"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13.xml"/><Relationship Id="rId6" Type="http://schemas.openxmlformats.org/officeDocument/2006/relationships/image" Target="../media/image109.png"/><Relationship Id="rId11" Type="http://schemas.openxmlformats.org/officeDocument/2006/relationships/image" Target="../media/image133.png"/><Relationship Id="rId5" Type="http://schemas.openxmlformats.org/officeDocument/2006/relationships/image" Target="../media/image104.png"/><Relationship Id="rId10" Type="http://schemas.openxmlformats.org/officeDocument/2006/relationships/image" Target="../media/image132.png"/><Relationship Id="rId4" Type="http://schemas.openxmlformats.org/officeDocument/2006/relationships/image" Target="../media/image124.png"/><Relationship Id="rId9" Type="http://schemas.openxmlformats.org/officeDocument/2006/relationships/image" Target="../media/image131.png"/></Relationships>
</file>

<file path=ppt/slides/_rels/slide6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23.png"/><Relationship Id="rId7" Type="http://schemas.openxmlformats.org/officeDocument/2006/relationships/image" Target="../media/image109.png"/><Relationship Id="rId2" Type="http://schemas.openxmlformats.org/officeDocument/2006/relationships/notesSlide" Target="../notesSlides/notesSlide61.xml"/><Relationship Id="rId1" Type="http://schemas.openxmlformats.org/officeDocument/2006/relationships/slideLayout" Target="../slideLayouts/slideLayout13.xml"/><Relationship Id="rId6" Type="http://schemas.openxmlformats.org/officeDocument/2006/relationships/image" Target="../media/image104.png"/><Relationship Id="rId5" Type="http://schemas.openxmlformats.org/officeDocument/2006/relationships/image" Target="../media/image130.png"/><Relationship Id="rId4" Type="http://schemas.openxmlformats.org/officeDocument/2006/relationships/image" Target="../media/image124.png"/></Relationships>
</file>

<file path=ppt/slides/_rels/slide62.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34.png"/><Relationship Id="rId7" Type="http://schemas.openxmlformats.org/officeDocument/2006/relationships/image" Target="../media/image104.png"/><Relationship Id="rId12" Type="http://schemas.openxmlformats.org/officeDocument/2006/relationships/image" Target="../media/image140.png"/><Relationship Id="rId2" Type="http://schemas.openxmlformats.org/officeDocument/2006/relationships/notesSlide" Target="../notesSlides/notesSlide62.xml"/><Relationship Id="rId1" Type="http://schemas.openxmlformats.org/officeDocument/2006/relationships/slideLayout" Target="../slideLayouts/slideLayout13.xml"/><Relationship Id="rId6" Type="http://schemas.openxmlformats.org/officeDocument/2006/relationships/image" Target="../media/image136.png"/><Relationship Id="rId11" Type="http://schemas.openxmlformats.org/officeDocument/2006/relationships/image" Target="../media/image139.png"/><Relationship Id="rId5" Type="http://schemas.openxmlformats.org/officeDocument/2006/relationships/image" Target="../media/image135.png"/><Relationship Id="rId10" Type="http://schemas.openxmlformats.org/officeDocument/2006/relationships/image" Target="../media/image138.png"/><Relationship Id="rId4" Type="http://schemas.openxmlformats.org/officeDocument/2006/relationships/image" Target="../media/image18.png"/><Relationship Id="rId9" Type="http://schemas.openxmlformats.org/officeDocument/2006/relationships/image" Target="../media/image137.png"/></Relationships>
</file>

<file path=ppt/slides/_rels/slide63.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34.png"/><Relationship Id="rId7" Type="http://schemas.openxmlformats.org/officeDocument/2006/relationships/image" Target="../media/image104.png"/><Relationship Id="rId2" Type="http://schemas.openxmlformats.org/officeDocument/2006/relationships/notesSlide" Target="../notesSlides/notesSlide63.xml"/><Relationship Id="rId1" Type="http://schemas.openxmlformats.org/officeDocument/2006/relationships/slideLayout" Target="../slideLayouts/slideLayout13.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8.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66.xml"/><Relationship Id="rId1" Type="http://schemas.openxmlformats.org/officeDocument/2006/relationships/slideLayout" Target="../slideLayouts/slideLayout13.xml"/><Relationship Id="rId4" Type="http://schemas.openxmlformats.org/officeDocument/2006/relationships/image" Target="../media/image142.jpeg"/></Relationships>
</file>

<file path=ppt/slides/_rels/slide67.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67.xml"/><Relationship Id="rId1" Type="http://schemas.openxmlformats.org/officeDocument/2006/relationships/slideLayout" Target="../slideLayouts/slideLayout13.xml"/><Relationship Id="rId4" Type="http://schemas.openxmlformats.org/officeDocument/2006/relationships/image" Target="../media/image144.png"/></Relationships>
</file>

<file path=ppt/slides/_rels/slide6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27.png"/><Relationship Id="rId18" Type="http://schemas.openxmlformats.org/officeDocument/2006/relationships/image" Target="../media/image32.png"/><Relationship Id="rId3" Type="http://schemas.openxmlformats.org/officeDocument/2006/relationships/image" Target="../media/image17.png"/><Relationship Id="rId21" Type="http://schemas.openxmlformats.org/officeDocument/2006/relationships/image" Target="../media/image35.png"/><Relationship Id="rId7" Type="http://schemas.openxmlformats.org/officeDocument/2006/relationships/image" Target="../media/image21.pn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2" Type="http://schemas.openxmlformats.org/officeDocument/2006/relationships/notesSlide" Target="../notesSlides/notesSlide8.xml"/><Relationship Id="rId16" Type="http://schemas.openxmlformats.org/officeDocument/2006/relationships/image" Target="../media/image30.jpeg"/><Relationship Id="rId20" Type="http://schemas.openxmlformats.org/officeDocument/2006/relationships/image" Target="../media/image34.png"/><Relationship Id="rId1" Type="http://schemas.openxmlformats.org/officeDocument/2006/relationships/slideLayout" Target="../slideLayouts/slideLayout14.xml"/><Relationship Id="rId6" Type="http://schemas.openxmlformats.org/officeDocument/2006/relationships/image" Target="../media/image20.png"/><Relationship Id="rId11" Type="http://schemas.openxmlformats.org/officeDocument/2006/relationships/image" Target="../media/image25.png"/><Relationship Id="rId24" Type="http://schemas.openxmlformats.org/officeDocument/2006/relationships/image" Target="../media/image38.png"/><Relationship Id="rId5" Type="http://schemas.openxmlformats.org/officeDocument/2006/relationships/image" Target="../media/image19.png"/><Relationship Id="rId15" Type="http://schemas.openxmlformats.org/officeDocument/2006/relationships/image" Target="../media/image29.png"/><Relationship Id="rId23" Type="http://schemas.openxmlformats.org/officeDocument/2006/relationships/image" Target="../media/image37.png"/><Relationship Id="rId10" Type="http://schemas.openxmlformats.org/officeDocument/2006/relationships/image" Target="../media/image24.png"/><Relationship Id="rId19" Type="http://schemas.openxmlformats.org/officeDocument/2006/relationships/image" Target="../media/image33.png"/><Relationship Id="rId4" Type="http://schemas.openxmlformats.org/officeDocument/2006/relationships/image" Target="../media/image18.png"/><Relationship Id="rId9" Type="http://schemas.openxmlformats.org/officeDocument/2006/relationships/image" Target="../media/image23.jpeg"/><Relationship Id="rId14" Type="http://schemas.openxmlformats.org/officeDocument/2006/relationships/image" Target="../media/image28.png"/><Relationship Id="rId22"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10" y="182733"/>
            <a:ext cx="4764441" cy="4764441"/>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870" y="-17305"/>
            <a:ext cx="3317966" cy="1114158"/>
          </a:xfrm>
          <a:prstGeom prst="rect">
            <a:avLst/>
          </a:prstGeom>
        </p:spPr>
      </p:pic>
      <p:cxnSp>
        <p:nvCxnSpPr>
          <p:cNvPr id="6" name="Straight Connector 5"/>
          <p:cNvCxnSpPr>
            <a:cxnSpLocks/>
          </p:cNvCxnSpPr>
          <p:nvPr/>
        </p:nvCxnSpPr>
        <p:spPr>
          <a:xfrm>
            <a:off x="6029081" y="1537330"/>
            <a:ext cx="11692" cy="4612485"/>
          </a:xfrm>
          <a:prstGeom prst="line">
            <a:avLst/>
          </a:prstGeom>
          <a:ln>
            <a:solidFill>
              <a:schemeClr val="tx1"/>
            </a:solidFill>
          </a:ln>
        </p:spPr>
        <p:style>
          <a:lnRef idx="3">
            <a:schemeClr val="accent1"/>
          </a:lnRef>
          <a:fillRef idx="0">
            <a:schemeClr val="accent1"/>
          </a:fillRef>
          <a:effectRef idx="2">
            <a:schemeClr val="accent1"/>
          </a:effectRef>
          <a:fontRef idx="minor">
            <a:schemeClr val="tx1"/>
          </a:fontRef>
        </p:style>
      </p:cxnSp>
      <p:sp>
        <p:nvSpPr>
          <p:cNvPr id="23" name="Google Shape;782;p39"/>
          <p:cNvSpPr txBox="1">
            <a:spLocks/>
          </p:cNvSpPr>
          <p:nvPr/>
        </p:nvSpPr>
        <p:spPr>
          <a:xfrm>
            <a:off x="-295696" y="4059511"/>
            <a:ext cx="6324777" cy="763600"/>
          </a:xfrm>
          <a:prstGeom prst="rect">
            <a:avLst/>
          </a:prstGeom>
          <a:noFill/>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spcBef>
                <a:spcPts val="0"/>
              </a:spcBef>
            </a:pPr>
            <a:r>
              <a:rPr lang="en-US" sz="3600" b="1" dirty="0">
                <a:ln w="0"/>
                <a:solidFill>
                  <a:srgbClr val="1C5294"/>
                </a:solidFill>
                <a:effectLst>
                  <a:outerShdw blurRad="38100" dist="19050" dir="2700000" algn="tl" rotWithShape="0">
                    <a:schemeClr val="dk1">
                      <a:alpha val="40000"/>
                    </a:schemeClr>
                  </a:outerShdw>
                </a:effectLst>
                <a:latin typeface="Concert One"/>
                <a:ea typeface="Concert One"/>
                <a:cs typeface="Concert One"/>
                <a:sym typeface="Concert One"/>
              </a:rPr>
              <a:t>CUSTOMER FEEDBACK THROUGH FACIAL EXPRESSION ANALYSIS</a:t>
            </a:r>
          </a:p>
        </p:txBody>
      </p:sp>
      <p:sp>
        <p:nvSpPr>
          <p:cNvPr id="24" name="Google Shape;801;p39"/>
          <p:cNvSpPr txBox="1"/>
          <p:nvPr/>
        </p:nvSpPr>
        <p:spPr>
          <a:xfrm>
            <a:off x="182737" y="5915778"/>
            <a:ext cx="5009973" cy="661007"/>
          </a:xfrm>
          <a:prstGeom prst="rect">
            <a:avLst/>
          </a:prstGeom>
          <a:noFill/>
          <a:ln>
            <a:noFill/>
          </a:ln>
        </p:spPr>
        <p:txBody>
          <a:bodyPr spcFirstLastPara="1" wrap="square" lIns="121900" tIns="121900" rIns="121900" bIns="121900" anchor="ctr" anchorCtr="0">
            <a:noAutofit/>
          </a:bodyPr>
          <a:lstStyle/>
          <a:p>
            <a:r>
              <a:rPr lang="en" sz="1600" b="1" dirty="0">
                <a:solidFill>
                  <a:srgbClr val="1C5294"/>
                </a:solidFill>
                <a:latin typeface="Concert One"/>
                <a:ea typeface="Concert One"/>
                <a:cs typeface="Concert One"/>
                <a:sym typeface="Concert One"/>
              </a:rPr>
              <a:t>Supervisors:</a:t>
            </a:r>
          </a:p>
          <a:p>
            <a:pPr marL="342900" indent="-342900">
              <a:buFont typeface="Arial" panose="020B0604020202020204" pitchFamily="34" charset="0"/>
              <a:buChar char="•"/>
            </a:pPr>
            <a:r>
              <a:rPr lang="en" sz="1600" b="1" dirty="0">
                <a:solidFill>
                  <a:srgbClr val="1C5294"/>
                </a:solidFill>
                <a:latin typeface="Concert One"/>
                <a:ea typeface="Concert One"/>
                <a:cs typeface="Concert One"/>
                <a:sym typeface="Concert One"/>
              </a:rPr>
              <a:t>Mr. Pham Cong Thanh</a:t>
            </a:r>
          </a:p>
          <a:p>
            <a:pPr marL="342900" indent="-342900">
              <a:buFont typeface="Arial" panose="020B0604020202020204" pitchFamily="34" charset="0"/>
              <a:buChar char="•"/>
            </a:pPr>
            <a:r>
              <a:rPr lang="en" sz="1600" b="1" dirty="0">
                <a:solidFill>
                  <a:srgbClr val="1C5294"/>
                </a:solidFill>
                <a:latin typeface="Concert One"/>
                <a:ea typeface="Concert One"/>
                <a:cs typeface="Concert One"/>
                <a:sym typeface="Concert One"/>
              </a:rPr>
              <a:t>Mr. Doan Nguyen Thanh Hoa</a:t>
            </a:r>
            <a:endParaRPr sz="1600" b="1" dirty="0">
              <a:solidFill>
                <a:srgbClr val="1C5294"/>
              </a:solidFill>
              <a:latin typeface="Concert One"/>
              <a:ea typeface="Concert One"/>
              <a:cs typeface="Concert One"/>
              <a:sym typeface="Concert One"/>
            </a:endParaRPr>
          </a:p>
        </p:txBody>
      </p:sp>
      <p:sp>
        <p:nvSpPr>
          <p:cNvPr id="4" name="TextBox 3">
            <a:extLst>
              <a:ext uri="{FF2B5EF4-FFF2-40B4-BE49-F238E27FC236}">
                <a16:creationId xmlns:a16="http://schemas.microsoft.com/office/drawing/2014/main" id="{22512D35-9229-F049-B167-6B9160B4DB04}"/>
              </a:ext>
            </a:extLst>
          </p:cNvPr>
          <p:cNvSpPr txBox="1"/>
          <p:nvPr/>
        </p:nvSpPr>
        <p:spPr>
          <a:xfrm>
            <a:off x="6094054" y="852471"/>
            <a:ext cx="1717393" cy="400110"/>
          </a:xfrm>
          <a:prstGeom prst="rect">
            <a:avLst/>
          </a:prstGeom>
          <a:noFill/>
        </p:spPr>
        <p:txBody>
          <a:bodyPr wrap="none" rtlCol="0">
            <a:spAutoFit/>
          </a:bodyPr>
          <a:lstStyle/>
          <a:p>
            <a:r>
              <a:rPr lang="en-US" sz="2000" b="1" dirty="0">
                <a:solidFill>
                  <a:srgbClr val="1C5294"/>
                </a:solidFill>
              </a:rPr>
              <a:t>Team member</a:t>
            </a:r>
          </a:p>
        </p:txBody>
      </p:sp>
      <p:sp>
        <p:nvSpPr>
          <p:cNvPr id="11" name="Google Shape;512;p30">
            <a:extLst>
              <a:ext uri="{FF2B5EF4-FFF2-40B4-BE49-F238E27FC236}">
                <a16:creationId xmlns:a16="http://schemas.microsoft.com/office/drawing/2014/main" id="{8BEC32C0-F5CC-324E-BF12-4D06D6D0251B}"/>
              </a:ext>
            </a:extLst>
          </p:cNvPr>
          <p:cNvSpPr txBox="1"/>
          <p:nvPr/>
        </p:nvSpPr>
        <p:spPr>
          <a:xfrm>
            <a:off x="7598233" y="1727348"/>
            <a:ext cx="5334400" cy="553957"/>
          </a:xfrm>
          <a:prstGeom prst="rect">
            <a:avLst/>
          </a:prstGeom>
          <a:noFill/>
          <a:ln>
            <a:noFill/>
          </a:ln>
        </p:spPr>
        <p:txBody>
          <a:bodyPr spcFirstLastPara="1" wrap="square" lIns="121900" tIns="121900" rIns="121900" bIns="121900" anchor="t" anchorCtr="0">
            <a:spAutoFit/>
          </a:bodyPr>
          <a:lstStyle/>
          <a:p>
            <a:r>
              <a:rPr lang="en" sz="2000" b="1" dirty="0">
                <a:solidFill>
                  <a:srgbClr val="1C5294"/>
                </a:solidFill>
                <a:latin typeface="Concert One"/>
                <a:ea typeface="Concert One"/>
                <a:cs typeface="Concert One"/>
                <a:sym typeface="Concert One"/>
              </a:rPr>
              <a:t>Than </a:t>
            </a:r>
            <a:r>
              <a:rPr lang="en" sz="2000" b="1" dirty="0" err="1">
                <a:solidFill>
                  <a:srgbClr val="1C5294"/>
                </a:solidFill>
                <a:latin typeface="Concert One"/>
                <a:ea typeface="Concert One"/>
                <a:cs typeface="Concert One"/>
                <a:sym typeface="Concert One"/>
              </a:rPr>
              <a:t>Nhat</a:t>
            </a:r>
            <a:r>
              <a:rPr lang="en" sz="2000" b="1" dirty="0">
                <a:solidFill>
                  <a:srgbClr val="1C5294"/>
                </a:solidFill>
                <a:latin typeface="Concert One"/>
                <a:ea typeface="Concert One"/>
                <a:cs typeface="Concert One"/>
                <a:sym typeface="Concert One"/>
              </a:rPr>
              <a:t> Truong          | </a:t>
            </a:r>
            <a:r>
              <a:rPr lang="en" sz="2000" b="1" dirty="0">
                <a:solidFill>
                  <a:srgbClr val="1C5294"/>
                </a:solidFill>
                <a:latin typeface="Josefin Sans"/>
                <a:ea typeface="Josefin Sans"/>
                <a:cs typeface="Josefin Sans"/>
                <a:sym typeface="Josefin Sans"/>
              </a:rPr>
              <a:t>Leader</a:t>
            </a:r>
            <a:endParaRPr sz="2000" b="1" dirty="0">
              <a:solidFill>
                <a:srgbClr val="1C5294"/>
              </a:solidFill>
              <a:latin typeface="Josefin Sans"/>
              <a:ea typeface="Josefin Sans"/>
              <a:cs typeface="Josefin Sans"/>
              <a:sym typeface="Josefin Sans"/>
            </a:endParaRPr>
          </a:p>
        </p:txBody>
      </p:sp>
      <p:sp>
        <p:nvSpPr>
          <p:cNvPr id="12" name="Oval 11">
            <a:extLst>
              <a:ext uri="{FF2B5EF4-FFF2-40B4-BE49-F238E27FC236}">
                <a16:creationId xmlns:a16="http://schemas.microsoft.com/office/drawing/2014/main" id="{663A1D03-DBFF-504B-A32B-F789D2396D71}"/>
              </a:ext>
            </a:extLst>
          </p:cNvPr>
          <p:cNvSpPr/>
          <p:nvPr/>
        </p:nvSpPr>
        <p:spPr>
          <a:xfrm>
            <a:off x="6394340" y="1487688"/>
            <a:ext cx="1097280" cy="1091392"/>
          </a:xfrm>
          <a:prstGeom prst="ellipse">
            <a:avLst/>
          </a:prstGeom>
          <a:blipFill dpi="0" rotWithShape="1">
            <a:blip r:embed="rId5" cstate="print">
              <a:extLst>
                <a:ext uri="{28A0092B-C50C-407E-A947-70E740481C1C}">
                  <a14:useLocalDpi xmlns:a14="http://schemas.microsoft.com/office/drawing/2010/main" val="0"/>
                </a:ext>
              </a:extLst>
            </a:blip>
            <a:srcRect/>
            <a:stretch>
              <a:fillRect/>
            </a:stretch>
          </a:blip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Google Shape;515;p30">
            <a:extLst>
              <a:ext uri="{FF2B5EF4-FFF2-40B4-BE49-F238E27FC236}">
                <a16:creationId xmlns:a16="http://schemas.microsoft.com/office/drawing/2014/main" id="{48BF8D9F-2122-5E4F-B5A4-849D58AB52AD}"/>
              </a:ext>
            </a:extLst>
          </p:cNvPr>
          <p:cNvSpPr txBox="1"/>
          <p:nvPr/>
        </p:nvSpPr>
        <p:spPr>
          <a:xfrm>
            <a:off x="7622633" y="5548610"/>
            <a:ext cx="5285600" cy="553957"/>
          </a:xfrm>
          <a:prstGeom prst="rect">
            <a:avLst/>
          </a:prstGeom>
          <a:noFill/>
          <a:ln>
            <a:noFill/>
          </a:ln>
        </p:spPr>
        <p:txBody>
          <a:bodyPr spcFirstLastPara="1" wrap="square" lIns="121900" tIns="121900" rIns="121900" bIns="121900" anchor="t" anchorCtr="0">
            <a:spAutoFit/>
          </a:bodyPr>
          <a:lstStyle/>
          <a:p>
            <a:r>
              <a:rPr lang="en" sz="2000" b="1" dirty="0">
                <a:solidFill>
                  <a:srgbClr val="1C5294"/>
                </a:solidFill>
                <a:latin typeface="Concert One"/>
                <a:ea typeface="Concert One"/>
                <a:cs typeface="Concert One"/>
                <a:sym typeface="Concert One"/>
              </a:rPr>
              <a:t>Nguyen Minh Luan        | </a:t>
            </a:r>
            <a:r>
              <a:rPr lang="en" sz="2000" b="1" dirty="0">
                <a:solidFill>
                  <a:srgbClr val="1C5294"/>
                </a:solidFill>
                <a:latin typeface="Josefin Sans"/>
                <a:ea typeface="Josefin Sans"/>
                <a:cs typeface="Josefin Sans"/>
                <a:sym typeface="Josefin Sans"/>
              </a:rPr>
              <a:t>Member</a:t>
            </a:r>
            <a:endParaRPr sz="2000" b="1" dirty="0">
              <a:solidFill>
                <a:srgbClr val="1C5294"/>
              </a:solidFill>
              <a:latin typeface="Josefin Sans"/>
              <a:ea typeface="Josefin Sans"/>
              <a:cs typeface="Josefin Sans"/>
              <a:sym typeface="Josefin Sans"/>
            </a:endParaRPr>
          </a:p>
        </p:txBody>
      </p:sp>
      <p:sp>
        <p:nvSpPr>
          <p:cNvPr id="14" name="Google Shape;518;p30">
            <a:extLst>
              <a:ext uri="{FF2B5EF4-FFF2-40B4-BE49-F238E27FC236}">
                <a16:creationId xmlns:a16="http://schemas.microsoft.com/office/drawing/2014/main" id="{8F827F4B-E8AD-3D4A-9EB3-0148D1BB86F8}"/>
              </a:ext>
            </a:extLst>
          </p:cNvPr>
          <p:cNvSpPr txBox="1"/>
          <p:nvPr/>
        </p:nvSpPr>
        <p:spPr>
          <a:xfrm>
            <a:off x="7598233" y="4322122"/>
            <a:ext cx="5285600" cy="553957"/>
          </a:xfrm>
          <a:prstGeom prst="rect">
            <a:avLst/>
          </a:prstGeom>
          <a:noFill/>
          <a:ln>
            <a:noFill/>
          </a:ln>
        </p:spPr>
        <p:txBody>
          <a:bodyPr spcFirstLastPara="1" wrap="square" lIns="121900" tIns="121900" rIns="121900" bIns="121900" anchor="t" anchorCtr="0">
            <a:spAutoFit/>
          </a:bodyPr>
          <a:lstStyle/>
          <a:p>
            <a:r>
              <a:rPr lang="en" sz="2000" b="1" dirty="0">
                <a:solidFill>
                  <a:srgbClr val="1C5294"/>
                </a:solidFill>
                <a:latin typeface="Concert One"/>
                <a:ea typeface="Concert One"/>
                <a:cs typeface="Concert One"/>
                <a:sym typeface="Concert One"/>
              </a:rPr>
              <a:t>Nguyen Thanh Hieu       | </a:t>
            </a:r>
            <a:r>
              <a:rPr lang="en" sz="2000" b="1" dirty="0">
                <a:solidFill>
                  <a:srgbClr val="1C5294"/>
                </a:solidFill>
                <a:latin typeface="Josefin Sans"/>
                <a:ea typeface="Josefin Sans"/>
                <a:cs typeface="Josefin Sans"/>
                <a:sym typeface="Josefin Sans"/>
              </a:rPr>
              <a:t>Member</a:t>
            </a:r>
            <a:endParaRPr sz="2000" b="1" dirty="0">
              <a:solidFill>
                <a:srgbClr val="1C5294"/>
              </a:solidFill>
              <a:latin typeface="Josefin Sans"/>
              <a:ea typeface="Josefin Sans"/>
              <a:cs typeface="Josefin Sans"/>
              <a:sym typeface="Josefin Sans"/>
            </a:endParaRPr>
          </a:p>
        </p:txBody>
      </p:sp>
      <p:sp>
        <p:nvSpPr>
          <p:cNvPr id="15" name="Google Shape;521;p30">
            <a:extLst>
              <a:ext uri="{FF2B5EF4-FFF2-40B4-BE49-F238E27FC236}">
                <a16:creationId xmlns:a16="http://schemas.microsoft.com/office/drawing/2014/main" id="{6CCCE196-8A10-6446-AF48-1AEAA3E0EFCF}"/>
              </a:ext>
            </a:extLst>
          </p:cNvPr>
          <p:cNvSpPr txBox="1"/>
          <p:nvPr/>
        </p:nvSpPr>
        <p:spPr>
          <a:xfrm>
            <a:off x="7598233" y="3024735"/>
            <a:ext cx="5246910" cy="553957"/>
          </a:xfrm>
          <a:prstGeom prst="rect">
            <a:avLst/>
          </a:prstGeom>
          <a:noFill/>
          <a:ln>
            <a:noFill/>
          </a:ln>
        </p:spPr>
        <p:txBody>
          <a:bodyPr spcFirstLastPara="1" wrap="square" lIns="121900" tIns="121900" rIns="121900" bIns="121900" anchor="t" anchorCtr="0">
            <a:spAutoFit/>
          </a:bodyPr>
          <a:lstStyle/>
          <a:p>
            <a:r>
              <a:rPr lang="en" sz="2000" b="1" dirty="0">
                <a:solidFill>
                  <a:srgbClr val="1C5294"/>
                </a:solidFill>
                <a:latin typeface="Concert One"/>
                <a:ea typeface="Concert One"/>
                <a:cs typeface="Concert One"/>
                <a:sym typeface="Concert One"/>
              </a:rPr>
              <a:t>Do Ngoc Huu 	           | </a:t>
            </a:r>
            <a:r>
              <a:rPr lang="en" sz="2000" b="1" dirty="0">
                <a:solidFill>
                  <a:srgbClr val="1C5294"/>
                </a:solidFill>
                <a:latin typeface="Josefin Sans"/>
                <a:ea typeface="Josefin Sans"/>
                <a:cs typeface="Josefin Sans"/>
                <a:sym typeface="Josefin Sans"/>
              </a:rPr>
              <a:t>Member</a:t>
            </a:r>
            <a:endParaRPr sz="2000" b="1" dirty="0">
              <a:solidFill>
                <a:srgbClr val="1C5294"/>
              </a:solidFill>
              <a:latin typeface="Josefin Sans"/>
              <a:ea typeface="Josefin Sans"/>
              <a:cs typeface="Josefin Sans"/>
              <a:sym typeface="Josefin Sans"/>
            </a:endParaRPr>
          </a:p>
        </p:txBody>
      </p:sp>
      <p:sp>
        <p:nvSpPr>
          <p:cNvPr id="16" name="Oval 15">
            <a:extLst>
              <a:ext uri="{FF2B5EF4-FFF2-40B4-BE49-F238E27FC236}">
                <a16:creationId xmlns:a16="http://schemas.microsoft.com/office/drawing/2014/main" id="{38270F8A-637A-A744-8D5C-650E37DAA2E1}"/>
              </a:ext>
            </a:extLst>
          </p:cNvPr>
          <p:cNvSpPr/>
          <p:nvPr/>
        </p:nvSpPr>
        <p:spPr>
          <a:xfrm>
            <a:off x="6394340" y="2751332"/>
            <a:ext cx="1097280" cy="1092241"/>
          </a:xfrm>
          <a:prstGeom prst="ellipse">
            <a:avLst/>
          </a:prstGeom>
          <a:blipFill dpi="0" rotWithShape="1">
            <a:blip r:embed="rId6"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4089CC3-B821-AA41-BA88-0517B8B687A2}"/>
              </a:ext>
            </a:extLst>
          </p:cNvPr>
          <p:cNvSpPr/>
          <p:nvPr/>
        </p:nvSpPr>
        <p:spPr>
          <a:xfrm>
            <a:off x="6388640" y="5279469"/>
            <a:ext cx="1097280" cy="1092241"/>
          </a:xfrm>
          <a:prstGeom prst="ellipse">
            <a:avLst/>
          </a:prstGeom>
          <a:blipFill dpi="0" rotWithShape="1">
            <a:blip r:embed="rId7"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5D01B41A-0BB5-4EA2-85E9-B1E9B56D4C9A}"/>
              </a:ext>
            </a:extLst>
          </p:cNvPr>
          <p:cNvSpPr/>
          <p:nvPr/>
        </p:nvSpPr>
        <p:spPr>
          <a:xfrm>
            <a:off x="6404112" y="4015825"/>
            <a:ext cx="1097279" cy="1091392"/>
          </a:xfrm>
          <a:prstGeom prst="ellipse">
            <a:avLst/>
          </a:prstGeom>
          <a:blipFill dpi="0" rotWithShape="1">
            <a:blip r:embed="rId8" cstate="print">
              <a:extLst>
                <a:ext uri="{28A0092B-C50C-407E-A947-70E740481C1C}">
                  <a14:useLocalDpi xmlns:a14="http://schemas.microsoft.com/office/drawing/2010/main" val="0"/>
                </a:ext>
              </a:extLst>
            </a:blip>
            <a:srcRec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Google Shape;1971;p91">
            <a:extLst>
              <a:ext uri="{FF2B5EF4-FFF2-40B4-BE49-F238E27FC236}">
                <a16:creationId xmlns:a16="http://schemas.microsoft.com/office/drawing/2014/main" id="{1C48867D-16A5-4247-BEFC-AD943F5FA3E0}"/>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864548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0" name="Google Shape;930;p47"/>
          <p:cNvSpPr txBox="1">
            <a:spLocks noGrp="1"/>
          </p:cNvSpPr>
          <p:nvPr>
            <p:ph type="title"/>
          </p:nvPr>
        </p:nvSpPr>
        <p:spPr>
          <a:xfrm>
            <a:off x="1864799" y="2634890"/>
            <a:ext cx="8750949" cy="1193200"/>
          </a:xfrm>
          <a:prstGeom prst="rect">
            <a:avLst/>
          </a:prstGeom>
        </p:spPr>
        <p:txBody>
          <a:bodyPr spcFirstLastPara="1" vert="horz" wrap="square" lIns="121900" tIns="121900" rIns="121900" bIns="121900" rtlCol="0" anchor="ctr" anchorCtr="0">
            <a:noAutofit/>
          </a:bodyPr>
          <a:lstStyle/>
          <a:p>
            <a:pPr marL="228594" algn="ctr"/>
            <a:r>
              <a:rPr lang="en" sz="6667" b="1" dirty="0">
                <a:solidFill>
                  <a:srgbClr val="0B5394"/>
                </a:solidFill>
                <a:latin typeface="Concert One"/>
                <a:ea typeface="Concert One"/>
                <a:cs typeface="Concert One"/>
                <a:sym typeface="Concert One"/>
              </a:rPr>
              <a:t>Detect Emotion</a:t>
            </a:r>
            <a:endParaRPr sz="6667" b="1" dirty="0">
              <a:solidFill>
                <a:srgbClr val="0B5394"/>
              </a:solidFill>
              <a:latin typeface="Concert One"/>
              <a:ea typeface="Concert One"/>
              <a:cs typeface="Concert One"/>
              <a:sym typeface="Concert One"/>
            </a:endParaRPr>
          </a:p>
        </p:txBody>
      </p:sp>
      <p:sp>
        <p:nvSpPr>
          <p:cNvPr id="932" name="Google Shape;932;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10</a:t>
            </a:fld>
            <a:endParaRPr sz="2267">
              <a:latin typeface="Concert One"/>
              <a:ea typeface="Concert One"/>
              <a:cs typeface="Concert One"/>
              <a:sym typeface="Concert One"/>
            </a:endParaRPr>
          </a:p>
        </p:txBody>
      </p:sp>
      <p:sp>
        <p:nvSpPr>
          <p:cNvPr id="6" name="Google Shape;783;p39">
            <a:extLst>
              <a:ext uri="{FF2B5EF4-FFF2-40B4-BE49-F238E27FC236}">
                <a16:creationId xmlns:a16="http://schemas.microsoft.com/office/drawing/2014/main" id="{52421385-CB77-2749-BABE-89986DD4312E}"/>
              </a:ext>
            </a:extLst>
          </p:cNvPr>
          <p:cNvSpPr/>
          <p:nvPr/>
        </p:nvSpPr>
        <p:spPr>
          <a:xfrm>
            <a:off x="110167" y="98133"/>
            <a:ext cx="2706400"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473075" indent="-441325">
              <a:buClr>
                <a:srgbClr val="FFFFFF"/>
              </a:buClr>
              <a:buSzPct val="100000"/>
              <a:buFont typeface="+mj-lt"/>
              <a:buAutoNum type="romanUcPeriod" startAt="3"/>
            </a:pPr>
            <a:r>
              <a:rPr lang="en-US" sz="2800" dirty="0">
                <a:solidFill>
                  <a:srgbClr val="FFFFFF"/>
                </a:solidFill>
                <a:latin typeface="Concert One"/>
                <a:ea typeface="Concert One"/>
                <a:cs typeface="Concert One"/>
                <a:sym typeface="Concert One"/>
              </a:rPr>
              <a:t>Detection</a:t>
            </a:r>
            <a:endParaRPr sz="2800" dirty="0">
              <a:solidFill>
                <a:srgbClr val="FFFFFF"/>
              </a:solidFill>
              <a:latin typeface="Concert One"/>
              <a:ea typeface="Concert One"/>
              <a:cs typeface="Concert One"/>
              <a:sym typeface="Concert One"/>
            </a:endParaRPr>
          </a:p>
        </p:txBody>
      </p:sp>
    </p:spTree>
    <p:extLst>
      <p:ext uri="{BB962C8B-B14F-4D97-AF65-F5344CB8AC3E}">
        <p14:creationId xmlns:p14="http://schemas.microsoft.com/office/powerpoint/2010/main" val="17880514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2" name="Google Shape;932;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11</a:t>
            </a:fld>
            <a:endParaRPr sz="2267">
              <a:latin typeface="Concert One"/>
              <a:ea typeface="Concert One"/>
              <a:cs typeface="Concert One"/>
              <a:sym typeface="Concert One"/>
            </a:endParaRPr>
          </a:p>
        </p:txBody>
      </p:sp>
      <p:pic>
        <p:nvPicPr>
          <p:cNvPr id="6" name="Picture 5">
            <a:extLst>
              <a:ext uri="{FF2B5EF4-FFF2-40B4-BE49-F238E27FC236}">
                <a16:creationId xmlns:a16="http://schemas.microsoft.com/office/drawing/2014/main" id="{27491345-1D12-5042-81EB-ADF9B6B9DA0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77003" y="4069196"/>
            <a:ext cx="2438030" cy="1620161"/>
          </a:xfrm>
          <a:prstGeom prst="rect">
            <a:avLst/>
          </a:prstGeom>
          <a:ln>
            <a:noFill/>
          </a:ln>
          <a:effectLst>
            <a:softEdge rad="112500"/>
          </a:effectLst>
        </p:spPr>
      </p:pic>
      <p:pic>
        <p:nvPicPr>
          <p:cNvPr id="8" name="Picture 7">
            <a:extLst>
              <a:ext uri="{FF2B5EF4-FFF2-40B4-BE49-F238E27FC236}">
                <a16:creationId xmlns:a16="http://schemas.microsoft.com/office/drawing/2014/main" id="{DEDA4DEA-369C-A14B-A238-5CEED00CF3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58143" y="4027052"/>
            <a:ext cx="1675714" cy="1675714"/>
          </a:xfrm>
          <a:prstGeom prst="rect">
            <a:avLst/>
          </a:prstGeom>
          <a:ln>
            <a:noFill/>
          </a:ln>
          <a:effectLst>
            <a:softEdge rad="112500"/>
          </a:effectLst>
        </p:spPr>
      </p:pic>
      <p:pic>
        <p:nvPicPr>
          <p:cNvPr id="10" name="Picture 9">
            <a:extLst>
              <a:ext uri="{FF2B5EF4-FFF2-40B4-BE49-F238E27FC236}">
                <a16:creationId xmlns:a16="http://schemas.microsoft.com/office/drawing/2014/main" id="{A8519FEC-87CB-4345-BE77-A0C80AED3A1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76967" y="4069196"/>
            <a:ext cx="2286967" cy="1633570"/>
          </a:xfrm>
          <a:prstGeom prst="rect">
            <a:avLst/>
          </a:prstGeom>
          <a:ln>
            <a:noFill/>
          </a:ln>
          <a:effectLst>
            <a:softEdge rad="112500"/>
          </a:effectLst>
        </p:spPr>
      </p:pic>
      <p:pic>
        <p:nvPicPr>
          <p:cNvPr id="12" name="Picture 11">
            <a:extLst>
              <a:ext uri="{FF2B5EF4-FFF2-40B4-BE49-F238E27FC236}">
                <a16:creationId xmlns:a16="http://schemas.microsoft.com/office/drawing/2014/main" id="{4BB5D94B-96D4-5746-9309-F769582EB23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09955" y="1725333"/>
            <a:ext cx="2103050" cy="1410269"/>
          </a:xfrm>
          <a:prstGeom prst="rect">
            <a:avLst/>
          </a:prstGeom>
          <a:ln>
            <a:noFill/>
          </a:ln>
          <a:effectLst>
            <a:softEdge rad="112500"/>
          </a:effectLst>
        </p:spPr>
      </p:pic>
      <p:pic>
        <p:nvPicPr>
          <p:cNvPr id="14" name="Picture 13">
            <a:extLst>
              <a:ext uri="{FF2B5EF4-FFF2-40B4-BE49-F238E27FC236}">
                <a16:creationId xmlns:a16="http://schemas.microsoft.com/office/drawing/2014/main" id="{BDFF502C-35A8-5D49-BCF6-ED7D1B7AD0D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179822" y="1725333"/>
            <a:ext cx="2286966" cy="1410269"/>
          </a:xfrm>
          <a:prstGeom prst="rect">
            <a:avLst/>
          </a:prstGeom>
          <a:ln>
            <a:noFill/>
          </a:ln>
          <a:effectLst>
            <a:softEdge rad="112500"/>
          </a:effectLst>
        </p:spPr>
      </p:pic>
      <p:pic>
        <p:nvPicPr>
          <p:cNvPr id="16" name="Picture 15">
            <a:extLst>
              <a:ext uri="{FF2B5EF4-FFF2-40B4-BE49-F238E27FC236}">
                <a16:creationId xmlns:a16="http://schemas.microsoft.com/office/drawing/2014/main" id="{E8333DE4-B801-A646-B3F5-9FD7E0DE403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25646" y="1725334"/>
            <a:ext cx="2032000" cy="1410269"/>
          </a:xfrm>
          <a:prstGeom prst="rect">
            <a:avLst/>
          </a:prstGeom>
          <a:ln>
            <a:noFill/>
          </a:ln>
          <a:effectLst>
            <a:softEdge rad="112500"/>
          </a:effectLst>
        </p:spPr>
      </p:pic>
      <p:pic>
        <p:nvPicPr>
          <p:cNvPr id="20" name="Picture 19">
            <a:extLst>
              <a:ext uri="{FF2B5EF4-FFF2-40B4-BE49-F238E27FC236}">
                <a16:creationId xmlns:a16="http://schemas.microsoft.com/office/drawing/2014/main" id="{988A5521-A08A-2D46-BCA5-CA8B4A44FA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711138" y="1725333"/>
            <a:ext cx="2032000" cy="1410269"/>
          </a:xfrm>
          <a:prstGeom prst="rect">
            <a:avLst/>
          </a:prstGeom>
          <a:ln>
            <a:noFill/>
          </a:ln>
          <a:effectLst>
            <a:softEdge rad="112500"/>
          </a:effectLst>
        </p:spPr>
      </p:pic>
      <p:sp>
        <p:nvSpPr>
          <p:cNvPr id="24" name="Google Shape;1552;p70">
            <a:extLst>
              <a:ext uri="{FF2B5EF4-FFF2-40B4-BE49-F238E27FC236}">
                <a16:creationId xmlns:a16="http://schemas.microsoft.com/office/drawing/2014/main" id="{E09572FF-6565-0A4B-8415-5312E4EA55E9}"/>
              </a:ext>
            </a:extLst>
          </p:cNvPr>
          <p:cNvSpPr txBox="1"/>
          <p:nvPr/>
        </p:nvSpPr>
        <p:spPr>
          <a:xfrm>
            <a:off x="821446" y="309345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Angry</a:t>
            </a:r>
            <a:endParaRPr sz="2267" dirty="0">
              <a:latin typeface="Concert One"/>
              <a:ea typeface="Concert One"/>
              <a:cs typeface="Concert One"/>
              <a:sym typeface="Concert One"/>
            </a:endParaRPr>
          </a:p>
        </p:txBody>
      </p:sp>
      <p:sp>
        <p:nvSpPr>
          <p:cNvPr id="25" name="Google Shape;1552;p70">
            <a:extLst>
              <a:ext uri="{FF2B5EF4-FFF2-40B4-BE49-F238E27FC236}">
                <a16:creationId xmlns:a16="http://schemas.microsoft.com/office/drawing/2014/main" id="{8C991D39-F177-0843-98AB-5E43C517ADF6}"/>
              </a:ext>
            </a:extLst>
          </p:cNvPr>
          <p:cNvSpPr txBox="1"/>
          <p:nvPr/>
        </p:nvSpPr>
        <p:spPr>
          <a:xfrm>
            <a:off x="3541338" y="309345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Disgust</a:t>
            </a:r>
            <a:endParaRPr sz="2267" dirty="0">
              <a:latin typeface="Concert One"/>
              <a:ea typeface="Concert One"/>
              <a:cs typeface="Concert One"/>
              <a:sym typeface="Concert One"/>
            </a:endParaRPr>
          </a:p>
        </p:txBody>
      </p:sp>
      <p:sp>
        <p:nvSpPr>
          <p:cNvPr id="26" name="Google Shape;1552;p70">
            <a:extLst>
              <a:ext uri="{FF2B5EF4-FFF2-40B4-BE49-F238E27FC236}">
                <a16:creationId xmlns:a16="http://schemas.microsoft.com/office/drawing/2014/main" id="{13BA196B-202F-F34C-A452-5A2C4ED6E06C}"/>
              </a:ext>
            </a:extLst>
          </p:cNvPr>
          <p:cNvSpPr txBox="1"/>
          <p:nvPr/>
        </p:nvSpPr>
        <p:spPr>
          <a:xfrm>
            <a:off x="6275680" y="309345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Fear</a:t>
            </a:r>
            <a:endParaRPr sz="2267" dirty="0">
              <a:latin typeface="Concert One"/>
              <a:ea typeface="Concert One"/>
              <a:cs typeface="Concert One"/>
              <a:sym typeface="Concert One"/>
            </a:endParaRPr>
          </a:p>
        </p:txBody>
      </p:sp>
      <p:sp>
        <p:nvSpPr>
          <p:cNvPr id="27" name="Google Shape;1552;p70">
            <a:extLst>
              <a:ext uri="{FF2B5EF4-FFF2-40B4-BE49-F238E27FC236}">
                <a16:creationId xmlns:a16="http://schemas.microsoft.com/office/drawing/2014/main" id="{D571059D-0C2F-3942-9725-72A98A1D84F8}"/>
              </a:ext>
            </a:extLst>
          </p:cNvPr>
          <p:cNvSpPr txBox="1"/>
          <p:nvPr/>
        </p:nvSpPr>
        <p:spPr>
          <a:xfrm>
            <a:off x="9314097" y="309345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Happy</a:t>
            </a:r>
            <a:endParaRPr sz="2267" dirty="0">
              <a:latin typeface="Concert One"/>
              <a:ea typeface="Concert One"/>
              <a:cs typeface="Concert One"/>
              <a:sym typeface="Concert One"/>
            </a:endParaRPr>
          </a:p>
        </p:txBody>
      </p:sp>
      <p:sp>
        <p:nvSpPr>
          <p:cNvPr id="28" name="Google Shape;1552;p70">
            <a:extLst>
              <a:ext uri="{FF2B5EF4-FFF2-40B4-BE49-F238E27FC236}">
                <a16:creationId xmlns:a16="http://schemas.microsoft.com/office/drawing/2014/main" id="{5FB3D947-147C-5B4D-B9D6-13587267F2E8}"/>
              </a:ext>
            </a:extLst>
          </p:cNvPr>
          <p:cNvSpPr txBox="1"/>
          <p:nvPr/>
        </p:nvSpPr>
        <p:spPr>
          <a:xfrm>
            <a:off x="1710218" y="5622070"/>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Surprise</a:t>
            </a:r>
            <a:endParaRPr sz="2267" dirty="0">
              <a:latin typeface="Concert One"/>
              <a:ea typeface="Concert One"/>
              <a:cs typeface="Concert One"/>
              <a:sym typeface="Concert One"/>
            </a:endParaRPr>
          </a:p>
        </p:txBody>
      </p:sp>
      <p:sp>
        <p:nvSpPr>
          <p:cNvPr id="29" name="Google Shape;1552;p70">
            <a:extLst>
              <a:ext uri="{FF2B5EF4-FFF2-40B4-BE49-F238E27FC236}">
                <a16:creationId xmlns:a16="http://schemas.microsoft.com/office/drawing/2014/main" id="{0E8233CA-30A9-934E-8B81-C69536752E76}"/>
              </a:ext>
            </a:extLst>
          </p:cNvPr>
          <p:cNvSpPr txBox="1"/>
          <p:nvPr/>
        </p:nvSpPr>
        <p:spPr>
          <a:xfrm>
            <a:off x="4910200" y="5622070"/>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Neutral</a:t>
            </a:r>
            <a:endParaRPr sz="2267" dirty="0">
              <a:latin typeface="Concert One"/>
              <a:ea typeface="Concert One"/>
              <a:cs typeface="Concert One"/>
              <a:sym typeface="Concert One"/>
            </a:endParaRPr>
          </a:p>
        </p:txBody>
      </p:sp>
      <p:sp>
        <p:nvSpPr>
          <p:cNvPr id="30" name="Google Shape;1552;p70">
            <a:extLst>
              <a:ext uri="{FF2B5EF4-FFF2-40B4-BE49-F238E27FC236}">
                <a16:creationId xmlns:a16="http://schemas.microsoft.com/office/drawing/2014/main" id="{58536E9C-8447-8F42-B5A7-3B8AC3C0E602}"/>
              </a:ext>
            </a:extLst>
          </p:cNvPr>
          <p:cNvSpPr txBox="1"/>
          <p:nvPr/>
        </p:nvSpPr>
        <p:spPr>
          <a:xfrm>
            <a:off x="8034650" y="5622070"/>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Sad</a:t>
            </a:r>
            <a:endParaRPr sz="2267" dirty="0">
              <a:latin typeface="Concert One"/>
              <a:ea typeface="Concert One"/>
              <a:cs typeface="Concert One"/>
              <a:sym typeface="Concert One"/>
            </a:endParaRPr>
          </a:p>
        </p:txBody>
      </p:sp>
      <p:sp>
        <p:nvSpPr>
          <p:cNvPr id="2" name="Rectangle 1">
            <a:extLst>
              <a:ext uri="{FF2B5EF4-FFF2-40B4-BE49-F238E27FC236}">
                <a16:creationId xmlns:a16="http://schemas.microsoft.com/office/drawing/2014/main" id="{5321D30C-33B2-7B47-9A85-39B8DFDB462A}"/>
              </a:ext>
            </a:extLst>
          </p:cNvPr>
          <p:cNvSpPr/>
          <p:nvPr/>
        </p:nvSpPr>
        <p:spPr>
          <a:xfrm>
            <a:off x="149029" y="6442253"/>
            <a:ext cx="2908617" cy="307777"/>
          </a:xfrm>
          <a:prstGeom prst="rect">
            <a:avLst/>
          </a:prstGeom>
        </p:spPr>
        <p:txBody>
          <a:bodyPr wrap="none">
            <a:spAutoFit/>
          </a:bodyPr>
          <a:lstStyle/>
          <a:p>
            <a:r>
              <a:rPr lang="en-US" sz="1400" i="1" u="sng" dirty="0"/>
              <a:t>https://</a:t>
            </a:r>
            <a:r>
              <a:rPr lang="en-US" sz="1400" i="1" u="sng" dirty="0" err="1"/>
              <a:t>arxiv.org</a:t>
            </a:r>
            <a:r>
              <a:rPr lang="en-US" sz="1400" i="1" u="sng" dirty="0"/>
              <a:t>/pdf/1804.08348.pdf</a:t>
            </a:r>
          </a:p>
        </p:txBody>
      </p:sp>
      <p:sp>
        <p:nvSpPr>
          <p:cNvPr id="22" name="Google Shape;1938;p90">
            <a:extLst>
              <a:ext uri="{FF2B5EF4-FFF2-40B4-BE49-F238E27FC236}">
                <a16:creationId xmlns:a16="http://schemas.microsoft.com/office/drawing/2014/main" id="{6014A858-9601-42F3-A5C2-48A51C406E28}"/>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9" name="Google Shape;930;p47">
            <a:extLst>
              <a:ext uri="{FF2B5EF4-FFF2-40B4-BE49-F238E27FC236}">
                <a16:creationId xmlns:a16="http://schemas.microsoft.com/office/drawing/2014/main" id="{7955C428-BA13-8A41-BFBD-B29166871A64}"/>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Facial Emotion </a:t>
            </a:r>
            <a:r>
              <a:rPr lang="en" sz="5400" b="1" dirty="0">
                <a:solidFill>
                  <a:srgbClr val="0B5394"/>
                </a:solidFill>
                <a:latin typeface="Concert One"/>
                <a:ea typeface="Concert One"/>
                <a:cs typeface="Concert One"/>
                <a:sym typeface="Concert One"/>
              </a:rPr>
              <a:t>Expression</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1960869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0" name="Google Shape;930;p47"/>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Facial Emotion </a:t>
            </a:r>
            <a:r>
              <a:rPr lang="en" sz="5400" b="1" dirty="0">
                <a:solidFill>
                  <a:srgbClr val="0B5394"/>
                </a:solidFill>
                <a:latin typeface="Concert One"/>
                <a:ea typeface="Concert One"/>
                <a:cs typeface="Concert One"/>
                <a:sym typeface="Concert One"/>
              </a:rPr>
              <a:t>Expression</a:t>
            </a:r>
            <a:endParaRPr sz="5400" b="1" dirty="0">
              <a:solidFill>
                <a:srgbClr val="0B5394"/>
              </a:solidFill>
              <a:latin typeface="Concert One"/>
              <a:ea typeface="Concert One"/>
              <a:cs typeface="Concert One"/>
              <a:sym typeface="Concert One"/>
            </a:endParaRPr>
          </a:p>
        </p:txBody>
      </p:sp>
      <p:sp>
        <p:nvSpPr>
          <p:cNvPr id="932" name="Google Shape;932;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12</a:t>
            </a:fld>
            <a:endParaRPr sz="2267">
              <a:latin typeface="Concert One"/>
              <a:ea typeface="Concert One"/>
              <a:cs typeface="Concert One"/>
              <a:sym typeface="Concert One"/>
            </a:endParaRPr>
          </a:p>
        </p:txBody>
      </p:sp>
      <p:sp>
        <p:nvSpPr>
          <p:cNvPr id="24" name="Rectangle 23">
            <a:extLst>
              <a:ext uri="{FF2B5EF4-FFF2-40B4-BE49-F238E27FC236}">
                <a16:creationId xmlns:a16="http://schemas.microsoft.com/office/drawing/2014/main" id="{33D697B0-2F5E-8A41-A263-58D539CBF364}"/>
              </a:ext>
            </a:extLst>
          </p:cNvPr>
          <p:cNvSpPr/>
          <p:nvPr/>
        </p:nvSpPr>
        <p:spPr>
          <a:xfrm>
            <a:off x="2375526" y="2616493"/>
            <a:ext cx="2058992" cy="400110"/>
          </a:xfrm>
          <a:prstGeom prst="rect">
            <a:avLst/>
          </a:prstGeom>
        </p:spPr>
        <p:txBody>
          <a:bodyPr wrap="square">
            <a:spAutoFit/>
          </a:bodyPr>
          <a:lstStyle/>
          <a:p>
            <a:pPr marL="285750" indent="-285750">
              <a:buFont typeface="Arial" panose="020B0604020202020204" pitchFamily="34" charset="0"/>
              <a:buChar char="•"/>
            </a:pPr>
            <a:r>
              <a:rPr lang="en-US" sz="2000" dirty="0"/>
              <a:t>Dataset</a:t>
            </a:r>
            <a:endParaRPr lang="en-US" dirty="0"/>
          </a:p>
        </p:txBody>
      </p:sp>
      <p:sp>
        <p:nvSpPr>
          <p:cNvPr id="28" name="Rectangle 27">
            <a:extLst>
              <a:ext uri="{FF2B5EF4-FFF2-40B4-BE49-F238E27FC236}">
                <a16:creationId xmlns:a16="http://schemas.microsoft.com/office/drawing/2014/main" id="{D32B60A1-5BE4-4244-A78B-CD8569B0C98E}"/>
              </a:ext>
            </a:extLst>
          </p:cNvPr>
          <p:cNvSpPr/>
          <p:nvPr/>
        </p:nvSpPr>
        <p:spPr>
          <a:xfrm>
            <a:off x="2375526" y="2217821"/>
            <a:ext cx="2058992" cy="400110"/>
          </a:xfrm>
          <a:prstGeom prst="rect">
            <a:avLst/>
          </a:prstGeom>
        </p:spPr>
        <p:txBody>
          <a:bodyPr wrap="square">
            <a:spAutoFit/>
          </a:bodyPr>
          <a:lstStyle/>
          <a:p>
            <a:pPr marL="285750" indent="-285750">
              <a:buFont typeface="Arial" panose="020B0604020202020204" pitchFamily="34" charset="0"/>
              <a:buChar char="•"/>
            </a:pPr>
            <a:r>
              <a:rPr lang="en-US" sz="2000" dirty="0"/>
              <a:t>Environment</a:t>
            </a:r>
            <a:endParaRPr lang="en-US" dirty="0"/>
          </a:p>
        </p:txBody>
      </p:sp>
      <p:sp>
        <p:nvSpPr>
          <p:cNvPr id="14" name="Rectangle 13">
            <a:extLst>
              <a:ext uri="{FF2B5EF4-FFF2-40B4-BE49-F238E27FC236}">
                <a16:creationId xmlns:a16="http://schemas.microsoft.com/office/drawing/2014/main" id="{82092EC6-0910-F54A-A4C6-1D49E5031A39}"/>
              </a:ext>
            </a:extLst>
          </p:cNvPr>
          <p:cNvSpPr/>
          <p:nvPr/>
        </p:nvSpPr>
        <p:spPr>
          <a:xfrm>
            <a:off x="2375526" y="3015165"/>
            <a:ext cx="2058992" cy="400110"/>
          </a:xfrm>
          <a:prstGeom prst="rect">
            <a:avLst/>
          </a:prstGeom>
        </p:spPr>
        <p:txBody>
          <a:bodyPr wrap="square">
            <a:spAutoFit/>
          </a:bodyPr>
          <a:lstStyle/>
          <a:p>
            <a:pPr marL="285750" indent="-285750">
              <a:buFont typeface="Arial" panose="020B0604020202020204" pitchFamily="34" charset="0"/>
              <a:buChar char="•"/>
            </a:pPr>
            <a:r>
              <a:rPr lang="en-US" sz="2000" dirty="0"/>
              <a:t>Objective</a:t>
            </a:r>
            <a:endParaRPr lang="en-US" dirty="0"/>
          </a:p>
        </p:txBody>
      </p:sp>
      <p:pic>
        <p:nvPicPr>
          <p:cNvPr id="15" name="Picture 14">
            <a:extLst>
              <a:ext uri="{FF2B5EF4-FFF2-40B4-BE49-F238E27FC236}">
                <a16:creationId xmlns:a16="http://schemas.microsoft.com/office/drawing/2014/main" id="{BA49EE6C-E2B8-ED42-BDE7-03F7C8E0D41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84539" y="2194232"/>
            <a:ext cx="871972" cy="871972"/>
          </a:xfrm>
          <a:prstGeom prst="rect">
            <a:avLst/>
          </a:prstGeom>
        </p:spPr>
      </p:pic>
      <p:sp>
        <p:nvSpPr>
          <p:cNvPr id="16" name="Rectangle 15">
            <a:extLst>
              <a:ext uri="{FF2B5EF4-FFF2-40B4-BE49-F238E27FC236}">
                <a16:creationId xmlns:a16="http://schemas.microsoft.com/office/drawing/2014/main" id="{5677ED8C-DA29-A940-BDFB-494B6C879576}"/>
              </a:ext>
            </a:extLst>
          </p:cNvPr>
          <p:cNvSpPr/>
          <p:nvPr/>
        </p:nvSpPr>
        <p:spPr>
          <a:xfrm>
            <a:off x="2375526" y="3413837"/>
            <a:ext cx="2058992" cy="400110"/>
          </a:xfrm>
          <a:prstGeom prst="rect">
            <a:avLst/>
          </a:prstGeom>
        </p:spPr>
        <p:txBody>
          <a:bodyPr wrap="square">
            <a:spAutoFit/>
          </a:bodyPr>
          <a:lstStyle/>
          <a:p>
            <a:pPr marL="285750" indent="-285750">
              <a:buFont typeface="Arial" panose="020B0604020202020204" pitchFamily="34" charset="0"/>
              <a:buChar char="•"/>
            </a:pPr>
            <a:r>
              <a:rPr lang="en-US" sz="2000" dirty="0"/>
              <a:t>Stable</a:t>
            </a:r>
            <a:endParaRPr lang="en-US" dirty="0"/>
          </a:p>
        </p:txBody>
      </p:sp>
      <p:sp>
        <p:nvSpPr>
          <p:cNvPr id="8" name="Rectangle 7">
            <a:extLst>
              <a:ext uri="{FF2B5EF4-FFF2-40B4-BE49-F238E27FC236}">
                <a16:creationId xmlns:a16="http://schemas.microsoft.com/office/drawing/2014/main" id="{0E9E5B39-DAC9-1445-BD60-C14E2A7DC49E}"/>
              </a:ext>
            </a:extLst>
          </p:cNvPr>
          <p:cNvSpPr/>
          <p:nvPr/>
        </p:nvSpPr>
        <p:spPr>
          <a:xfrm>
            <a:off x="130494" y="6441646"/>
            <a:ext cx="4503797" cy="307777"/>
          </a:xfrm>
          <a:prstGeom prst="rect">
            <a:avLst/>
          </a:prstGeom>
        </p:spPr>
        <p:txBody>
          <a:bodyPr wrap="none">
            <a:spAutoFit/>
          </a:bodyPr>
          <a:lstStyle/>
          <a:p>
            <a:r>
              <a:rPr lang="en-US" sz="1400" i="1" u="sng" dirty="0"/>
              <a:t>https://</a:t>
            </a:r>
            <a:r>
              <a:rPr lang="en-US" sz="1400" i="1" u="sng" dirty="0" err="1"/>
              <a:t>www.scitepress.org</a:t>
            </a:r>
            <a:r>
              <a:rPr lang="en-US" sz="1400" i="1" u="sng" dirty="0"/>
              <a:t>/papers/2017/63579/63579.pdf</a:t>
            </a:r>
          </a:p>
        </p:txBody>
      </p:sp>
      <p:pic>
        <p:nvPicPr>
          <p:cNvPr id="1026" name="Picture 2" descr="5 &amp;#39;chiêu&amp;#39; tiếp thị của nhân viên bán điện thoại di động">
            <a:extLst>
              <a:ext uri="{FF2B5EF4-FFF2-40B4-BE49-F238E27FC236}">
                <a16:creationId xmlns:a16="http://schemas.microsoft.com/office/drawing/2014/main" id="{933406AE-7C84-BE47-B697-98D0840F8A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2110263"/>
            <a:ext cx="5384750" cy="343481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est Public Datasets for Machine Learning and Data Science | AltexSoft">
            <a:extLst>
              <a:ext uri="{FF2B5EF4-FFF2-40B4-BE49-F238E27FC236}">
                <a16:creationId xmlns:a16="http://schemas.microsoft.com/office/drawing/2014/main" id="{C9D76808-1F80-C247-83C3-4D4AACA68F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5999" y="2107820"/>
            <a:ext cx="5384750" cy="343481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to write effective Objectives and Key Results">
            <a:extLst>
              <a:ext uri="{FF2B5EF4-FFF2-40B4-BE49-F238E27FC236}">
                <a16:creationId xmlns:a16="http://schemas.microsoft.com/office/drawing/2014/main" id="{E55163D0-A663-304E-BE78-3027311BBE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5999" y="2105376"/>
            <a:ext cx="5384750" cy="343055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CCTV 24/7 Camera Surveillance Icons PNG - Free PNG and Icons Downloads">
            <a:extLst>
              <a:ext uri="{FF2B5EF4-FFF2-40B4-BE49-F238E27FC236}">
                <a16:creationId xmlns:a16="http://schemas.microsoft.com/office/drawing/2014/main" id="{16562208-4A16-FC40-A24C-1BF303ABD8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44510" y="2098670"/>
            <a:ext cx="2578100" cy="3430554"/>
          </a:xfrm>
          <a:prstGeom prst="rect">
            <a:avLst/>
          </a:prstGeom>
          <a:noFill/>
          <a:extLst>
            <a:ext uri="{909E8E84-426E-40DD-AFC4-6F175D3DCCD1}">
              <a14:hiddenFill xmlns:a14="http://schemas.microsoft.com/office/drawing/2010/main">
                <a:solidFill>
                  <a:srgbClr val="FFFFFF"/>
                </a:solidFill>
              </a14:hiddenFill>
            </a:ext>
          </a:extLst>
        </p:spPr>
      </p:pic>
      <p:sp>
        <p:nvSpPr>
          <p:cNvPr id="20" name="Google Shape;1938;p90">
            <a:extLst>
              <a:ext uri="{FF2B5EF4-FFF2-40B4-BE49-F238E27FC236}">
                <a16:creationId xmlns:a16="http://schemas.microsoft.com/office/drawing/2014/main" id="{23564F19-2CCF-8C47-B84D-62B00ED0FFEF}"/>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Tree>
    <p:extLst>
      <p:ext uri="{BB962C8B-B14F-4D97-AF65-F5344CB8AC3E}">
        <p14:creationId xmlns:p14="http://schemas.microsoft.com/office/powerpoint/2010/main" val="781364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repeatCount="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dissolve">
                                      <p:cBhvr>
                                        <p:cTn id="13" dur="500"/>
                                        <p:tgtEl>
                                          <p:spTgt spid="1026"/>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dissolve">
                                      <p:cBhvr>
                                        <p:cTn id="18" dur="500"/>
                                        <p:tgtEl>
                                          <p:spTgt spid="24"/>
                                        </p:tgtEl>
                                      </p:cBhvr>
                                    </p:animEffect>
                                  </p:childTnLst>
                                </p:cTn>
                              </p:par>
                              <p:par>
                                <p:cTn id="19" presetID="9"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animEffect transition="in" filter="dissolve">
                                      <p:cBhvr>
                                        <p:cTn id="21" dur="500"/>
                                        <p:tgtEl>
                                          <p:spTgt spid="1028"/>
                                        </p:tgtEl>
                                      </p:cBhvr>
                                    </p:animEffect>
                                  </p:childTnLst>
                                </p:cTn>
                              </p:par>
                              <p:par>
                                <p:cTn id="22" presetID="9" presetClass="exit" presetSubtype="0" fill="hold" nodeType="withEffect">
                                  <p:stCondLst>
                                    <p:cond delay="0"/>
                                  </p:stCondLst>
                                  <p:childTnLst>
                                    <p:animEffect transition="out" filter="dissolve">
                                      <p:cBhvr>
                                        <p:cTn id="23" dur="500"/>
                                        <p:tgtEl>
                                          <p:spTgt spid="1026"/>
                                        </p:tgtEl>
                                      </p:cBhvr>
                                    </p:animEffect>
                                    <p:set>
                                      <p:cBhvr>
                                        <p:cTn id="24" dur="1" fill="hold">
                                          <p:stCondLst>
                                            <p:cond delay="499"/>
                                          </p:stCondLst>
                                        </p:cTn>
                                        <p:tgtEl>
                                          <p:spTgt spid="1026"/>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par>
                                <p:cTn id="30" presetID="9" presetClass="entr" presetSubtype="0" fill="hold" nodeType="with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dissolve">
                                      <p:cBhvr>
                                        <p:cTn id="32" dur="500"/>
                                        <p:tgtEl>
                                          <p:spTgt spid="1030"/>
                                        </p:tgtEl>
                                      </p:cBhvr>
                                    </p:animEffect>
                                  </p:childTnLst>
                                </p:cTn>
                              </p:par>
                              <p:par>
                                <p:cTn id="33" presetID="9" presetClass="exit" presetSubtype="0" fill="hold" nodeType="withEffect">
                                  <p:stCondLst>
                                    <p:cond delay="0"/>
                                  </p:stCondLst>
                                  <p:childTnLst>
                                    <p:animEffect transition="out" filter="dissolve">
                                      <p:cBhvr>
                                        <p:cTn id="34" dur="500"/>
                                        <p:tgtEl>
                                          <p:spTgt spid="1028"/>
                                        </p:tgtEl>
                                      </p:cBhvr>
                                    </p:animEffect>
                                    <p:set>
                                      <p:cBhvr>
                                        <p:cTn id="35" dur="1" fill="hold">
                                          <p:stCondLst>
                                            <p:cond delay="499"/>
                                          </p:stCondLst>
                                        </p:cTn>
                                        <p:tgtEl>
                                          <p:spTgt spid="102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dissolve">
                                      <p:cBhvr>
                                        <p:cTn id="40" dur="500"/>
                                        <p:tgtEl>
                                          <p:spTgt spid="16"/>
                                        </p:tgtEl>
                                      </p:cBhvr>
                                    </p:animEffect>
                                  </p:childTnLst>
                                </p:cTn>
                              </p:par>
                              <p:par>
                                <p:cTn id="41" presetID="9" presetClass="entr" presetSubtype="0" fill="hold" nodeType="withEffect">
                                  <p:stCondLst>
                                    <p:cond delay="0"/>
                                  </p:stCondLst>
                                  <p:childTnLst>
                                    <p:set>
                                      <p:cBhvr>
                                        <p:cTn id="42" dur="1" fill="hold">
                                          <p:stCondLst>
                                            <p:cond delay="0"/>
                                          </p:stCondLst>
                                        </p:cTn>
                                        <p:tgtEl>
                                          <p:spTgt spid="1034"/>
                                        </p:tgtEl>
                                        <p:attrNameLst>
                                          <p:attrName>style.visibility</p:attrName>
                                        </p:attrNameLst>
                                      </p:cBhvr>
                                      <p:to>
                                        <p:strVal val="visible"/>
                                      </p:to>
                                    </p:set>
                                    <p:animEffect transition="in" filter="dissolve">
                                      <p:cBhvr>
                                        <p:cTn id="43" dur="500"/>
                                        <p:tgtEl>
                                          <p:spTgt spid="1034"/>
                                        </p:tgtEl>
                                      </p:cBhvr>
                                    </p:animEffect>
                                  </p:childTnLst>
                                </p:cTn>
                              </p:par>
                              <p:par>
                                <p:cTn id="44" presetID="9" presetClass="exit" presetSubtype="0" fill="hold" nodeType="withEffect">
                                  <p:stCondLst>
                                    <p:cond delay="0"/>
                                  </p:stCondLst>
                                  <p:childTnLst>
                                    <p:animEffect transition="out" filter="dissolve">
                                      <p:cBhvr>
                                        <p:cTn id="45" dur="500"/>
                                        <p:tgtEl>
                                          <p:spTgt spid="1030"/>
                                        </p:tgtEl>
                                      </p:cBhvr>
                                    </p:animEffect>
                                    <p:set>
                                      <p:cBhvr>
                                        <p:cTn id="46" dur="1" fill="hold">
                                          <p:stCondLst>
                                            <p:cond delay="499"/>
                                          </p:stCondLst>
                                        </p:cTn>
                                        <p:tgtEl>
                                          <p:spTgt spid="10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8" grpId="0"/>
      <p:bldP spid="14"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2" name="Google Shape;932;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13</a:t>
            </a:fld>
            <a:endParaRPr sz="2267">
              <a:latin typeface="Concert One"/>
              <a:ea typeface="Concert One"/>
              <a:cs typeface="Concert One"/>
              <a:sym typeface="Concert One"/>
            </a:endParaRPr>
          </a:p>
        </p:txBody>
      </p:sp>
      <p:sp>
        <p:nvSpPr>
          <p:cNvPr id="4" name="Rounded Rectangle 3">
            <a:extLst>
              <a:ext uri="{FF2B5EF4-FFF2-40B4-BE49-F238E27FC236}">
                <a16:creationId xmlns:a16="http://schemas.microsoft.com/office/drawing/2014/main" id="{407A752F-23E5-F24A-8D2B-88D6B2F393B6}"/>
              </a:ext>
            </a:extLst>
          </p:cNvPr>
          <p:cNvSpPr/>
          <p:nvPr/>
        </p:nvSpPr>
        <p:spPr>
          <a:xfrm>
            <a:off x="2828356" y="1967697"/>
            <a:ext cx="1956122" cy="636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Face</a:t>
            </a:r>
            <a:r>
              <a:rPr lang="en-US" dirty="0"/>
              <a:t> </a:t>
            </a:r>
            <a:r>
              <a:rPr lang="en-US" sz="2000" dirty="0"/>
              <a:t>Detection</a:t>
            </a:r>
            <a:endParaRPr lang="en-US" dirty="0"/>
          </a:p>
        </p:txBody>
      </p:sp>
      <p:sp>
        <p:nvSpPr>
          <p:cNvPr id="14" name="Rounded Rectangle 13">
            <a:extLst>
              <a:ext uri="{FF2B5EF4-FFF2-40B4-BE49-F238E27FC236}">
                <a16:creationId xmlns:a16="http://schemas.microsoft.com/office/drawing/2014/main" id="{B80658F2-AF73-A048-9F8C-A7F2E467E53D}"/>
              </a:ext>
            </a:extLst>
          </p:cNvPr>
          <p:cNvSpPr/>
          <p:nvPr/>
        </p:nvSpPr>
        <p:spPr>
          <a:xfrm>
            <a:off x="7407523" y="1967697"/>
            <a:ext cx="1956122" cy="636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sz="2000" dirty="0"/>
              <a:t>Emotion Classification</a:t>
            </a:r>
          </a:p>
        </p:txBody>
      </p:sp>
      <p:sp>
        <p:nvSpPr>
          <p:cNvPr id="8" name="Right Arrow 7">
            <a:extLst>
              <a:ext uri="{FF2B5EF4-FFF2-40B4-BE49-F238E27FC236}">
                <a16:creationId xmlns:a16="http://schemas.microsoft.com/office/drawing/2014/main" id="{BAA25F74-1E3A-B046-B25B-A58ED4C522EA}"/>
              </a:ext>
            </a:extLst>
          </p:cNvPr>
          <p:cNvSpPr/>
          <p:nvPr/>
        </p:nvSpPr>
        <p:spPr>
          <a:xfrm>
            <a:off x="5639924" y="2176040"/>
            <a:ext cx="868102" cy="2199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a:extLst>
              <a:ext uri="{FF2B5EF4-FFF2-40B4-BE49-F238E27FC236}">
                <a16:creationId xmlns:a16="http://schemas.microsoft.com/office/drawing/2014/main" id="{AD3281FF-70BF-C64B-8E7D-8A43F5997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7798" y="2911423"/>
            <a:ext cx="2667096" cy="3000860"/>
          </a:xfrm>
          <a:prstGeom prst="rect">
            <a:avLst/>
          </a:prstGeom>
        </p:spPr>
      </p:pic>
      <p:sp>
        <p:nvSpPr>
          <p:cNvPr id="21" name="Rectangle 20">
            <a:extLst>
              <a:ext uri="{FF2B5EF4-FFF2-40B4-BE49-F238E27FC236}">
                <a16:creationId xmlns:a16="http://schemas.microsoft.com/office/drawing/2014/main" id="{7D4C6B86-FA59-314F-9404-D0B090F940BF}"/>
              </a:ext>
            </a:extLst>
          </p:cNvPr>
          <p:cNvSpPr/>
          <p:nvPr/>
        </p:nvSpPr>
        <p:spPr>
          <a:xfrm>
            <a:off x="4271021" y="4232042"/>
            <a:ext cx="396629" cy="179811"/>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0AD15916-6D87-494A-9DA5-B378BB726538}"/>
              </a:ext>
            </a:extLst>
          </p:cNvPr>
          <p:cNvSpPr/>
          <p:nvPr/>
        </p:nvSpPr>
        <p:spPr>
          <a:xfrm>
            <a:off x="3372600" y="5029769"/>
            <a:ext cx="1033447" cy="294989"/>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9FBBBC3E-B09D-B64C-836F-9C439A8A2CD9}"/>
              </a:ext>
            </a:extLst>
          </p:cNvPr>
          <p:cNvSpPr/>
          <p:nvPr/>
        </p:nvSpPr>
        <p:spPr>
          <a:xfrm>
            <a:off x="3707871" y="4159704"/>
            <a:ext cx="396631" cy="704783"/>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2E7DF23C-ADCE-5B4A-8354-8BB58923DBA6}"/>
              </a:ext>
            </a:extLst>
          </p:cNvPr>
          <p:cNvSpPr/>
          <p:nvPr/>
        </p:nvSpPr>
        <p:spPr>
          <a:xfrm>
            <a:off x="2999931" y="4000089"/>
            <a:ext cx="745338" cy="179811"/>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57A6E720-6C54-C84E-AEBD-6CC0BFF1D2A5}"/>
              </a:ext>
            </a:extLst>
          </p:cNvPr>
          <p:cNvSpPr/>
          <p:nvPr/>
        </p:nvSpPr>
        <p:spPr>
          <a:xfrm>
            <a:off x="4078306" y="4025166"/>
            <a:ext cx="745338" cy="179811"/>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sp>
        <p:nvSpPr>
          <p:cNvPr id="29" name="Rectangle 28">
            <a:extLst>
              <a:ext uri="{FF2B5EF4-FFF2-40B4-BE49-F238E27FC236}">
                <a16:creationId xmlns:a16="http://schemas.microsoft.com/office/drawing/2014/main" id="{B9927F81-8B55-C44E-BFC1-14035C9AAFCA}"/>
              </a:ext>
            </a:extLst>
          </p:cNvPr>
          <p:cNvSpPr/>
          <p:nvPr/>
        </p:nvSpPr>
        <p:spPr>
          <a:xfrm>
            <a:off x="3257592" y="4204977"/>
            <a:ext cx="396629" cy="179811"/>
          </a:xfrm>
          <a:prstGeom prst="rect">
            <a:avLst/>
          </a:prstGeom>
          <a:solidFill>
            <a:schemeClr val="bg1">
              <a:alpha val="4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p>
        </p:txBody>
      </p:sp>
      <p:pic>
        <p:nvPicPr>
          <p:cNvPr id="47" name="Picture 2" descr="Emotion recognition: can AI detect human feelings from a face? | Financial  Times">
            <a:extLst>
              <a:ext uri="{FF2B5EF4-FFF2-40B4-BE49-F238E27FC236}">
                <a16:creationId xmlns:a16="http://schemas.microsoft.com/office/drawing/2014/main" id="{78177047-F9AB-2244-B2EA-BB3F301C8F7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935074" y="2899432"/>
            <a:ext cx="4901020" cy="3024842"/>
          </a:xfrm>
          <a:prstGeom prst="rect">
            <a:avLst/>
          </a:prstGeom>
          <a:noFill/>
          <a:extLst>
            <a:ext uri="{909E8E84-426E-40DD-AFC4-6F175D3DCCD1}">
              <a14:hiddenFill xmlns:a14="http://schemas.microsoft.com/office/drawing/2010/main">
                <a:solidFill>
                  <a:srgbClr val="FFFFFF"/>
                </a:solidFill>
              </a14:hiddenFill>
            </a:ext>
          </a:extLst>
        </p:spPr>
      </p:pic>
      <p:sp>
        <p:nvSpPr>
          <p:cNvPr id="26" name="Google Shape;930;p47">
            <a:extLst>
              <a:ext uri="{FF2B5EF4-FFF2-40B4-BE49-F238E27FC236}">
                <a16:creationId xmlns:a16="http://schemas.microsoft.com/office/drawing/2014/main" id="{ADF55924-402E-D64E-AD1A-6DB40F3657FE}"/>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Facial Emotion </a:t>
            </a:r>
            <a:r>
              <a:rPr lang="en" sz="5400" b="1" dirty="0">
                <a:solidFill>
                  <a:srgbClr val="0B5394"/>
                </a:solidFill>
                <a:latin typeface="Concert One"/>
                <a:ea typeface="Concert One"/>
                <a:cs typeface="Concert One"/>
                <a:sym typeface="Concert One"/>
              </a:rPr>
              <a:t>Expression</a:t>
            </a:r>
            <a:endParaRPr sz="5400" b="1" dirty="0">
              <a:solidFill>
                <a:srgbClr val="0B5394"/>
              </a:solidFill>
              <a:latin typeface="Concert One"/>
              <a:ea typeface="Concert One"/>
              <a:cs typeface="Concert One"/>
              <a:sym typeface="Concert One"/>
            </a:endParaRPr>
          </a:p>
        </p:txBody>
      </p:sp>
      <p:sp>
        <p:nvSpPr>
          <p:cNvPr id="16" name="Google Shape;1938;p90">
            <a:extLst>
              <a:ext uri="{FF2B5EF4-FFF2-40B4-BE49-F238E27FC236}">
                <a16:creationId xmlns:a16="http://schemas.microsoft.com/office/drawing/2014/main" id="{85B5CB96-9998-FE41-9EA5-D0CBBD33CF7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Tree>
    <p:extLst>
      <p:ext uri="{BB962C8B-B14F-4D97-AF65-F5344CB8AC3E}">
        <p14:creationId xmlns:p14="http://schemas.microsoft.com/office/powerpoint/2010/main" val="164277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linds(horizontal)">
                                      <p:cBhvr>
                                        <p:cTn id="7" dur="500"/>
                                        <p:tgtEl>
                                          <p:spTgt spid="2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blinds(horizontal)">
                                      <p:cBhvr>
                                        <p:cTn id="13" dur="500"/>
                                        <p:tgtEl>
                                          <p:spTgt spid="23"/>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blinds(horizontal)">
                                      <p:cBhvr>
                                        <p:cTn id="16" dur="500"/>
                                        <p:tgtEl>
                                          <p:spTgt spid="24"/>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blinds(horizontal)">
                                      <p:cBhvr>
                                        <p:cTn id="19" dur="500"/>
                                        <p:tgtEl>
                                          <p:spTgt spid="25"/>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blinds(horizontal)">
                                      <p:cBhvr>
                                        <p:cTn id="22" dur="500"/>
                                        <p:tgtEl>
                                          <p:spTgt spid="28"/>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blinds(horizontal)">
                                      <p:cBhvr>
                                        <p:cTn id="25" dur="500"/>
                                        <p:tgtEl>
                                          <p:spTgt spid="2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blinds(horizontal)">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par>
                                <p:cTn id="34" presetID="9" presetClass="entr" presetSubtype="0" fill="hold" nodeType="with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dissolve">
                                      <p:cBhvr>
                                        <p:cTn id="36" dur="500"/>
                                        <p:tgtEl>
                                          <p:spTgt spid="47"/>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dissolve">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P spid="8" grpId="0" animBg="1"/>
      <p:bldP spid="21" grpId="0" animBg="1"/>
      <p:bldP spid="23" grpId="0" animBg="1"/>
      <p:bldP spid="24" grpId="0" animBg="1"/>
      <p:bldP spid="25" grpId="0" animBg="1"/>
      <p:bldP spid="28" grpId="0" animBg="1"/>
      <p:bldP spid="29"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1604"/>
        <p:cNvGrpSpPr/>
        <p:nvPr/>
      </p:nvGrpSpPr>
      <p:grpSpPr>
        <a:xfrm>
          <a:off x="0" y="0"/>
          <a:ext cx="0" cy="0"/>
          <a:chOff x="0" y="0"/>
          <a:chExt cx="0" cy="0"/>
        </a:xfrm>
      </p:grpSpPr>
      <p:sp>
        <p:nvSpPr>
          <p:cNvPr id="1605" name="Google Shape;1605;p7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14</a:t>
            </a:fld>
            <a:endParaRPr sz="2267">
              <a:latin typeface="Concert One"/>
              <a:ea typeface="Concert One"/>
              <a:cs typeface="Concert One"/>
              <a:sym typeface="Concert One"/>
            </a:endParaRPr>
          </a:p>
        </p:txBody>
      </p:sp>
      <p:sp>
        <p:nvSpPr>
          <p:cNvPr id="1608" name="Google Shape;1608;p77"/>
          <p:cNvSpPr txBox="1"/>
          <p:nvPr/>
        </p:nvSpPr>
        <p:spPr>
          <a:xfrm>
            <a:off x="4691341" y="4160346"/>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Frame</a:t>
            </a:r>
            <a:endParaRPr sz="2267" dirty="0">
              <a:latin typeface="Concert One"/>
              <a:ea typeface="Concert One"/>
              <a:cs typeface="Concert One"/>
              <a:sym typeface="Concert One"/>
            </a:endParaRPr>
          </a:p>
        </p:txBody>
      </p:sp>
      <p:pic>
        <p:nvPicPr>
          <p:cNvPr id="2" name="Picture 1">
            <a:extLst>
              <a:ext uri="{FF2B5EF4-FFF2-40B4-BE49-F238E27FC236}">
                <a16:creationId xmlns:a16="http://schemas.microsoft.com/office/drawing/2014/main" id="{59D87E8B-F7AE-E048-8B4E-630DF8FCE32E}"/>
              </a:ext>
            </a:extLst>
          </p:cNvPr>
          <p:cNvPicPr>
            <a:picLocks noChangeAspect="1"/>
          </p:cNvPicPr>
          <p:nvPr/>
        </p:nvPicPr>
        <p:blipFill>
          <a:blip r:embed="rId3"/>
          <a:stretch>
            <a:fillRect/>
          </a:stretch>
        </p:blipFill>
        <p:spPr>
          <a:xfrm>
            <a:off x="1015331" y="2815472"/>
            <a:ext cx="1431919" cy="1431919"/>
          </a:xfrm>
          <a:prstGeom prst="rect">
            <a:avLst/>
          </a:prstGeom>
        </p:spPr>
      </p:pic>
      <p:sp>
        <p:nvSpPr>
          <p:cNvPr id="12" name="Google Shape;1861;p87">
            <a:extLst>
              <a:ext uri="{FF2B5EF4-FFF2-40B4-BE49-F238E27FC236}">
                <a16:creationId xmlns:a16="http://schemas.microsoft.com/office/drawing/2014/main" id="{B2246EF2-F3AA-954A-918D-6495C42719CA}"/>
              </a:ext>
            </a:extLst>
          </p:cNvPr>
          <p:cNvSpPr/>
          <p:nvPr/>
        </p:nvSpPr>
        <p:spPr>
          <a:xfrm>
            <a:off x="2892522" y="3429589"/>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pic>
        <p:nvPicPr>
          <p:cNvPr id="4" name="Picture 3">
            <a:extLst>
              <a:ext uri="{FF2B5EF4-FFF2-40B4-BE49-F238E27FC236}">
                <a16:creationId xmlns:a16="http://schemas.microsoft.com/office/drawing/2014/main" id="{63095314-E61F-534F-AA1F-F2959C47CE48}"/>
              </a:ext>
            </a:extLst>
          </p:cNvPr>
          <p:cNvPicPr>
            <a:picLocks noChangeAspect="1"/>
          </p:cNvPicPr>
          <p:nvPr/>
        </p:nvPicPr>
        <p:blipFill>
          <a:blip r:embed="rId4"/>
          <a:stretch>
            <a:fillRect/>
          </a:stretch>
        </p:blipFill>
        <p:spPr>
          <a:xfrm>
            <a:off x="4457637" y="2630528"/>
            <a:ext cx="2839008" cy="1596943"/>
          </a:xfrm>
          <a:prstGeom prst="rect">
            <a:avLst/>
          </a:prstGeom>
        </p:spPr>
      </p:pic>
      <p:pic>
        <p:nvPicPr>
          <p:cNvPr id="6" name="Picture 5">
            <a:extLst>
              <a:ext uri="{FF2B5EF4-FFF2-40B4-BE49-F238E27FC236}">
                <a16:creationId xmlns:a16="http://schemas.microsoft.com/office/drawing/2014/main" id="{1BFA540A-F16B-254A-9651-60E252949C68}"/>
              </a:ext>
            </a:extLst>
          </p:cNvPr>
          <p:cNvPicPr>
            <a:picLocks noChangeAspect="1"/>
          </p:cNvPicPr>
          <p:nvPr/>
        </p:nvPicPr>
        <p:blipFill>
          <a:blip r:embed="rId5"/>
          <a:stretch>
            <a:fillRect/>
          </a:stretch>
        </p:blipFill>
        <p:spPr>
          <a:xfrm>
            <a:off x="9475847" y="2558389"/>
            <a:ext cx="1522155" cy="1522155"/>
          </a:xfrm>
          <a:prstGeom prst="rect">
            <a:avLst/>
          </a:prstGeom>
        </p:spPr>
      </p:pic>
      <p:sp>
        <p:nvSpPr>
          <p:cNvPr id="13" name="Google Shape;1861;p87">
            <a:extLst>
              <a:ext uri="{FF2B5EF4-FFF2-40B4-BE49-F238E27FC236}">
                <a16:creationId xmlns:a16="http://schemas.microsoft.com/office/drawing/2014/main" id="{B5B4B38C-A05E-A742-9CE6-87803BB2F14C}"/>
              </a:ext>
            </a:extLst>
          </p:cNvPr>
          <p:cNvSpPr/>
          <p:nvPr/>
        </p:nvSpPr>
        <p:spPr>
          <a:xfrm>
            <a:off x="7688821" y="3406430"/>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14" name="Google Shape;1608;p77">
            <a:extLst>
              <a:ext uri="{FF2B5EF4-FFF2-40B4-BE49-F238E27FC236}">
                <a16:creationId xmlns:a16="http://schemas.microsoft.com/office/drawing/2014/main" id="{BD3CCF0C-6364-844E-8165-BED9B1FD0AE8}"/>
              </a:ext>
            </a:extLst>
          </p:cNvPr>
          <p:cNvSpPr txBox="1"/>
          <p:nvPr/>
        </p:nvSpPr>
        <p:spPr>
          <a:xfrm>
            <a:off x="9037445" y="4154927"/>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Cropped face</a:t>
            </a:r>
            <a:endParaRPr sz="2267" dirty="0">
              <a:latin typeface="Concert One"/>
              <a:ea typeface="Concert One"/>
              <a:cs typeface="Concert One"/>
              <a:sym typeface="Concert One"/>
            </a:endParaRPr>
          </a:p>
        </p:txBody>
      </p:sp>
      <p:sp>
        <p:nvSpPr>
          <p:cNvPr id="15" name="Google Shape;1608;p77">
            <a:extLst>
              <a:ext uri="{FF2B5EF4-FFF2-40B4-BE49-F238E27FC236}">
                <a16:creationId xmlns:a16="http://schemas.microsoft.com/office/drawing/2014/main" id="{AB569E9D-981D-8243-915C-80354A0F6EA0}"/>
              </a:ext>
            </a:extLst>
          </p:cNvPr>
          <p:cNvSpPr txBox="1"/>
          <p:nvPr/>
        </p:nvSpPr>
        <p:spPr>
          <a:xfrm>
            <a:off x="7355811" y="2945910"/>
            <a:ext cx="1745720" cy="46052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MTCNN</a:t>
            </a:r>
            <a:endParaRPr sz="2267" dirty="0">
              <a:latin typeface="Concert One"/>
              <a:ea typeface="Concert One"/>
              <a:cs typeface="Concert One"/>
              <a:sym typeface="Concert One"/>
            </a:endParaRPr>
          </a:p>
        </p:txBody>
      </p:sp>
      <p:sp>
        <p:nvSpPr>
          <p:cNvPr id="17" name="Google Shape;1608;p77">
            <a:extLst>
              <a:ext uri="{FF2B5EF4-FFF2-40B4-BE49-F238E27FC236}">
                <a16:creationId xmlns:a16="http://schemas.microsoft.com/office/drawing/2014/main" id="{25ABA72E-8094-1B4A-A411-E609AC8F5E64}"/>
              </a:ext>
            </a:extLst>
          </p:cNvPr>
          <p:cNvSpPr txBox="1"/>
          <p:nvPr/>
        </p:nvSpPr>
        <p:spPr>
          <a:xfrm>
            <a:off x="545490" y="420576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Input video</a:t>
            </a:r>
            <a:endParaRPr sz="2267" dirty="0">
              <a:latin typeface="Concert One"/>
              <a:ea typeface="Concert One"/>
              <a:cs typeface="Concert One"/>
              <a:sym typeface="Concert One"/>
            </a:endParaRPr>
          </a:p>
        </p:txBody>
      </p:sp>
      <p:sp>
        <p:nvSpPr>
          <p:cNvPr id="28" name="Google Shape;1608;p77">
            <a:extLst>
              <a:ext uri="{FF2B5EF4-FFF2-40B4-BE49-F238E27FC236}">
                <a16:creationId xmlns:a16="http://schemas.microsoft.com/office/drawing/2014/main" id="{4C38CA32-DA4E-7748-B0A4-42D08AC136CD}"/>
              </a:ext>
            </a:extLst>
          </p:cNvPr>
          <p:cNvSpPr txBox="1"/>
          <p:nvPr/>
        </p:nvSpPr>
        <p:spPr>
          <a:xfrm>
            <a:off x="2266642" y="3589944"/>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Fps</a:t>
            </a:r>
            <a:endParaRPr sz="2267" dirty="0">
              <a:latin typeface="Concert One"/>
              <a:ea typeface="Concert One"/>
              <a:cs typeface="Concert One"/>
              <a:sym typeface="Concert One"/>
            </a:endParaRPr>
          </a:p>
        </p:txBody>
      </p:sp>
      <p:sp>
        <p:nvSpPr>
          <p:cNvPr id="29" name="Google Shape;1608;p77">
            <a:extLst>
              <a:ext uri="{FF2B5EF4-FFF2-40B4-BE49-F238E27FC236}">
                <a16:creationId xmlns:a16="http://schemas.microsoft.com/office/drawing/2014/main" id="{39FBF415-BC82-FC4A-A9B6-40D4E77CB6E1}"/>
              </a:ext>
            </a:extLst>
          </p:cNvPr>
          <p:cNvSpPr txBox="1"/>
          <p:nvPr/>
        </p:nvSpPr>
        <p:spPr>
          <a:xfrm>
            <a:off x="7104247" y="3544167"/>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95%</a:t>
            </a:r>
            <a:endParaRPr sz="2267" dirty="0">
              <a:latin typeface="Concert One"/>
              <a:ea typeface="Concert One"/>
              <a:cs typeface="Concert One"/>
              <a:sym typeface="Concert One"/>
            </a:endParaRPr>
          </a:p>
        </p:txBody>
      </p:sp>
      <p:sp>
        <p:nvSpPr>
          <p:cNvPr id="33" name="Google Shape;1608;p77">
            <a:extLst>
              <a:ext uri="{FF2B5EF4-FFF2-40B4-BE49-F238E27FC236}">
                <a16:creationId xmlns:a16="http://schemas.microsoft.com/office/drawing/2014/main" id="{EEA50484-8506-D140-8209-2DA3B64330EC}"/>
              </a:ext>
            </a:extLst>
          </p:cNvPr>
          <p:cNvSpPr txBox="1"/>
          <p:nvPr/>
        </p:nvSpPr>
        <p:spPr>
          <a:xfrm>
            <a:off x="2254852" y="2886505"/>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Read</a:t>
            </a:r>
            <a:endParaRPr sz="2267" dirty="0">
              <a:latin typeface="Concert One"/>
              <a:ea typeface="Concert One"/>
              <a:cs typeface="Concert One"/>
              <a:sym typeface="Concert One"/>
            </a:endParaRPr>
          </a:p>
        </p:txBody>
      </p:sp>
      <p:sp>
        <p:nvSpPr>
          <p:cNvPr id="20" name="Google Shape;1938;p90">
            <a:extLst>
              <a:ext uri="{FF2B5EF4-FFF2-40B4-BE49-F238E27FC236}">
                <a16:creationId xmlns:a16="http://schemas.microsoft.com/office/drawing/2014/main" id="{E24E29CB-B980-DA49-8D81-B51D139C8F8B}"/>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22" name="Google Shape;930;p47">
            <a:extLst>
              <a:ext uri="{FF2B5EF4-FFF2-40B4-BE49-F238E27FC236}">
                <a16:creationId xmlns:a16="http://schemas.microsoft.com/office/drawing/2014/main" id="{BAC210F1-C2BE-9445-A3D5-3BF87C3E0CD9}"/>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Facial Detection</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3540356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dissolve">
                                      <p:cBhvr>
                                        <p:cTn id="10" dur="500"/>
                                        <p:tgtEl>
                                          <p:spTgt spid="3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dissolve">
                                      <p:cBhvr>
                                        <p:cTn id="13" dur="500"/>
                                        <p:tgtEl>
                                          <p:spTgt spid="28"/>
                                        </p:tgtEl>
                                      </p:cBhvr>
                                    </p:animEffect>
                                  </p:childTnLst>
                                </p:cTn>
                              </p:par>
                              <p:par>
                                <p:cTn id="14" presetID="9" presetClass="entr" presetSubtype="0" fill="hold" nodeType="with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dissolve">
                                      <p:cBhvr>
                                        <p:cTn id="16" dur="500"/>
                                        <p:tgtEl>
                                          <p:spTgt spid="4"/>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08"/>
                                        </p:tgtEl>
                                        <p:attrNameLst>
                                          <p:attrName>style.visibility</p:attrName>
                                        </p:attrNameLst>
                                      </p:cBhvr>
                                      <p:to>
                                        <p:strVal val="visible"/>
                                      </p:to>
                                    </p:set>
                                    <p:animEffect transition="in" filter="dissolve">
                                      <p:cBhvr>
                                        <p:cTn id="19" dur="500"/>
                                        <p:tgtEl>
                                          <p:spTgt spid="1608"/>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dissolve">
                                      <p:cBhvr>
                                        <p:cTn id="24" dur="500"/>
                                        <p:tgtEl>
                                          <p:spTgt spid="6"/>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dissolve">
                                      <p:cBhvr>
                                        <p:cTn id="27" dur="500"/>
                                        <p:tgtEl>
                                          <p:spTgt spid="13"/>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dissolve">
                                      <p:cBhvr>
                                        <p:cTn id="30" dur="500"/>
                                        <p:tgtEl>
                                          <p:spTgt spid="1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dissolve">
                                      <p:cBhvr>
                                        <p:cTn id="3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08" grpId="0"/>
      <p:bldP spid="12" grpId="0" animBg="1"/>
      <p:bldP spid="13" grpId="0" animBg="1"/>
      <p:bldP spid="14" grpId="0"/>
      <p:bldP spid="15" grpId="0"/>
      <p:bldP spid="28" grpId="0"/>
      <p:bldP spid="29"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Shape 1260"/>
        <p:cNvGrpSpPr/>
        <p:nvPr/>
      </p:nvGrpSpPr>
      <p:grpSpPr>
        <a:xfrm>
          <a:off x="0" y="0"/>
          <a:ext cx="0" cy="0"/>
          <a:chOff x="0" y="0"/>
          <a:chExt cx="0" cy="0"/>
        </a:xfrm>
      </p:grpSpPr>
      <p:sp>
        <p:nvSpPr>
          <p:cNvPr id="1262" name="Google Shape;1262;p59"/>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15</a:t>
            </a:fld>
            <a:endParaRPr sz="2267">
              <a:latin typeface="Concert One"/>
              <a:ea typeface="Concert One"/>
              <a:cs typeface="Concert One"/>
              <a:sym typeface="Concert One"/>
            </a:endParaRPr>
          </a:p>
        </p:txBody>
      </p:sp>
      <p:sp>
        <p:nvSpPr>
          <p:cNvPr id="9" name="Google Shape;930;p47">
            <a:extLst>
              <a:ext uri="{FF2B5EF4-FFF2-40B4-BE49-F238E27FC236}">
                <a16:creationId xmlns:a16="http://schemas.microsoft.com/office/drawing/2014/main" id="{A61BA00E-0184-EB41-8DE9-1CA28FD5D90D}"/>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CNN Architecture</a:t>
            </a:r>
            <a:endParaRPr sz="5400" b="1" dirty="0">
              <a:solidFill>
                <a:srgbClr val="0B5394"/>
              </a:solidFill>
              <a:latin typeface="Concert One"/>
              <a:ea typeface="Concert One"/>
              <a:cs typeface="Concert One"/>
              <a:sym typeface="Concert One"/>
            </a:endParaRPr>
          </a:p>
        </p:txBody>
      </p:sp>
      <p:sp>
        <p:nvSpPr>
          <p:cNvPr id="10" name="Google Shape;1938;p90">
            <a:extLst>
              <a:ext uri="{FF2B5EF4-FFF2-40B4-BE49-F238E27FC236}">
                <a16:creationId xmlns:a16="http://schemas.microsoft.com/office/drawing/2014/main" id="{54509C58-0575-6849-BF19-540940C009DA}"/>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pic>
        <p:nvPicPr>
          <p:cNvPr id="1030" name="Picture 6" descr="Surface crack detection using deep learning with shallow CNN architecture  for enhanced computation | SpringerLink">
            <a:extLst>
              <a:ext uri="{FF2B5EF4-FFF2-40B4-BE49-F238E27FC236}">
                <a16:creationId xmlns:a16="http://schemas.microsoft.com/office/drawing/2014/main" id="{CE8D144C-F91E-EB42-BB1A-E4EA2007CC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797" y="2001345"/>
            <a:ext cx="9888403" cy="39264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0BCDDFC-B8F3-F249-87E5-2C8B17795E17}"/>
              </a:ext>
            </a:extLst>
          </p:cNvPr>
          <p:cNvPicPr>
            <a:picLocks noChangeAspect="1"/>
          </p:cNvPicPr>
          <p:nvPr/>
        </p:nvPicPr>
        <p:blipFill>
          <a:blip r:embed="rId4"/>
          <a:stretch>
            <a:fillRect/>
          </a:stretch>
        </p:blipFill>
        <p:spPr>
          <a:xfrm>
            <a:off x="1151797" y="3754581"/>
            <a:ext cx="1002610" cy="942110"/>
          </a:xfrm>
          <a:prstGeom prst="rect">
            <a:avLst/>
          </a:prstGeom>
        </p:spPr>
      </p:pic>
    </p:spTree>
    <p:extLst>
      <p:ext uri="{BB962C8B-B14F-4D97-AF65-F5344CB8AC3E}">
        <p14:creationId xmlns:p14="http://schemas.microsoft.com/office/powerpoint/2010/main" val="9404582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Shape 1274"/>
        <p:cNvGrpSpPr/>
        <p:nvPr/>
      </p:nvGrpSpPr>
      <p:grpSpPr>
        <a:xfrm>
          <a:off x="0" y="0"/>
          <a:ext cx="0" cy="0"/>
          <a:chOff x="0" y="0"/>
          <a:chExt cx="0" cy="0"/>
        </a:xfrm>
      </p:grpSpPr>
      <p:sp>
        <p:nvSpPr>
          <p:cNvPr id="1276" name="Google Shape;1276;p6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16</a:t>
            </a:fld>
            <a:endParaRPr sz="2267">
              <a:latin typeface="Concert One"/>
              <a:ea typeface="Concert One"/>
              <a:cs typeface="Concert One"/>
              <a:sym typeface="Concert One"/>
            </a:endParaRPr>
          </a:p>
        </p:txBody>
      </p:sp>
      <p:pic>
        <p:nvPicPr>
          <p:cNvPr id="1277" name="Google Shape;1277;p60"/>
          <p:cNvPicPr preferRelativeResize="0"/>
          <p:nvPr/>
        </p:nvPicPr>
        <p:blipFill>
          <a:blip r:embed="rId3">
            <a:alphaModFix/>
          </a:blip>
          <a:stretch>
            <a:fillRect/>
          </a:stretch>
        </p:blipFill>
        <p:spPr>
          <a:xfrm rot="10800000">
            <a:off x="232233" y="1715116"/>
            <a:ext cx="5958803" cy="4323952"/>
          </a:xfrm>
          <a:prstGeom prst="rect">
            <a:avLst/>
          </a:prstGeom>
          <a:noFill/>
          <a:ln>
            <a:noFill/>
          </a:ln>
        </p:spPr>
      </p:pic>
      <p:grpSp>
        <p:nvGrpSpPr>
          <p:cNvPr id="1279" name="Google Shape;1279;p60"/>
          <p:cNvGrpSpPr/>
          <p:nvPr/>
        </p:nvGrpSpPr>
        <p:grpSpPr>
          <a:xfrm>
            <a:off x="5984212" y="2274181"/>
            <a:ext cx="5424833" cy="3394100"/>
            <a:chOff x="4488150" y="1983725"/>
            <a:chExt cx="4068625" cy="2545575"/>
          </a:xfrm>
        </p:grpSpPr>
        <p:pic>
          <p:nvPicPr>
            <p:cNvPr id="1280" name="Google Shape;1280;p60"/>
            <p:cNvPicPr preferRelativeResize="0"/>
            <p:nvPr/>
          </p:nvPicPr>
          <p:blipFill rotWithShape="1">
            <a:blip r:embed="rId4">
              <a:alphaModFix/>
            </a:blip>
            <a:srcRect t="18910"/>
            <a:stretch/>
          </p:blipFill>
          <p:spPr>
            <a:xfrm>
              <a:off x="4488150" y="1983725"/>
              <a:ext cx="4068625" cy="2545575"/>
            </a:xfrm>
            <a:prstGeom prst="rect">
              <a:avLst/>
            </a:prstGeom>
            <a:noFill/>
            <a:ln>
              <a:noFill/>
            </a:ln>
          </p:spPr>
        </p:pic>
        <p:sp>
          <p:nvSpPr>
            <p:cNvPr id="1281" name="Google Shape;1281;p60"/>
            <p:cNvSpPr/>
            <p:nvPr/>
          </p:nvSpPr>
          <p:spPr>
            <a:xfrm>
              <a:off x="7623150" y="2002600"/>
              <a:ext cx="812400" cy="7179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grpSp>
      <p:sp>
        <p:nvSpPr>
          <p:cNvPr id="1282" name="Google Shape;1282;p60"/>
          <p:cNvSpPr txBox="1"/>
          <p:nvPr/>
        </p:nvSpPr>
        <p:spPr>
          <a:xfrm>
            <a:off x="4043367" y="5629268"/>
            <a:ext cx="1300000" cy="615513"/>
          </a:xfrm>
          <a:prstGeom prst="rect">
            <a:avLst/>
          </a:prstGeom>
          <a:noFill/>
          <a:ln>
            <a:noFill/>
          </a:ln>
        </p:spPr>
        <p:txBody>
          <a:bodyPr spcFirstLastPara="1" wrap="square" lIns="121900" tIns="121900" rIns="121900" bIns="121900" anchor="t" anchorCtr="0">
            <a:spAutoFit/>
          </a:bodyPr>
          <a:lstStyle/>
          <a:p>
            <a:pPr algn="ctr"/>
            <a:r>
              <a:rPr lang="en" sz="2400" b="1">
                <a:latin typeface="Libre Franklin"/>
                <a:ea typeface="Libre Franklin"/>
                <a:cs typeface="Libre Franklin"/>
                <a:sym typeface="Libre Franklin"/>
              </a:rPr>
              <a:t>Output</a:t>
            </a:r>
            <a:endParaRPr sz="2400" b="1">
              <a:latin typeface="Libre Franklin"/>
              <a:ea typeface="Libre Franklin"/>
              <a:cs typeface="Libre Franklin"/>
              <a:sym typeface="Libre Franklin"/>
            </a:endParaRPr>
          </a:p>
        </p:txBody>
      </p:sp>
      <p:sp>
        <p:nvSpPr>
          <p:cNvPr id="1283" name="Google Shape;1283;p60"/>
          <p:cNvSpPr txBox="1"/>
          <p:nvPr/>
        </p:nvSpPr>
        <p:spPr>
          <a:xfrm>
            <a:off x="1314433" y="5629267"/>
            <a:ext cx="1357200" cy="615513"/>
          </a:xfrm>
          <a:prstGeom prst="rect">
            <a:avLst/>
          </a:prstGeom>
          <a:noFill/>
          <a:ln>
            <a:noFill/>
          </a:ln>
        </p:spPr>
        <p:txBody>
          <a:bodyPr spcFirstLastPara="1" wrap="square" lIns="121900" tIns="121900" rIns="121900" bIns="121900" anchor="t" anchorCtr="0">
            <a:spAutoFit/>
          </a:bodyPr>
          <a:lstStyle/>
          <a:p>
            <a:pPr algn="ctr"/>
            <a:r>
              <a:rPr lang="en" sz="2400" b="1">
                <a:latin typeface="Libre Franklin"/>
                <a:ea typeface="Libre Franklin"/>
                <a:cs typeface="Libre Franklin"/>
                <a:sym typeface="Libre Franklin"/>
              </a:rPr>
              <a:t>Input</a:t>
            </a:r>
            <a:endParaRPr sz="2400" b="1">
              <a:latin typeface="Libre Franklin"/>
              <a:ea typeface="Libre Franklin"/>
              <a:cs typeface="Libre Franklin"/>
              <a:sym typeface="Libre Franklin"/>
            </a:endParaRPr>
          </a:p>
        </p:txBody>
      </p:sp>
      <p:sp>
        <p:nvSpPr>
          <p:cNvPr id="13" name="Google Shape;1938;p90">
            <a:extLst>
              <a:ext uri="{FF2B5EF4-FFF2-40B4-BE49-F238E27FC236}">
                <a16:creationId xmlns:a16="http://schemas.microsoft.com/office/drawing/2014/main" id="{DA8D71AB-E39A-FB43-87FD-EEED3870D006}"/>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6" name="Google Shape;930;p47">
            <a:extLst>
              <a:ext uri="{FF2B5EF4-FFF2-40B4-BE49-F238E27FC236}">
                <a16:creationId xmlns:a16="http://schemas.microsoft.com/office/drawing/2014/main" id="{CBC94FE7-BB8C-C342-AABE-76F56681288C}"/>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Convolution Layer</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1195332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1288"/>
        <p:cNvGrpSpPr/>
        <p:nvPr/>
      </p:nvGrpSpPr>
      <p:grpSpPr>
        <a:xfrm>
          <a:off x="0" y="0"/>
          <a:ext cx="0" cy="0"/>
          <a:chOff x="0" y="0"/>
          <a:chExt cx="0" cy="0"/>
        </a:xfrm>
      </p:grpSpPr>
      <p:sp>
        <p:nvSpPr>
          <p:cNvPr id="1290" name="Google Shape;1290;p61"/>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17</a:t>
            </a:fld>
            <a:endParaRPr sz="2267">
              <a:latin typeface="Concert One"/>
              <a:ea typeface="Concert One"/>
              <a:cs typeface="Concert One"/>
              <a:sym typeface="Concert One"/>
            </a:endParaRPr>
          </a:p>
        </p:txBody>
      </p:sp>
      <p:grpSp>
        <p:nvGrpSpPr>
          <p:cNvPr id="1292" name="Google Shape;1292;p61"/>
          <p:cNvGrpSpPr/>
          <p:nvPr/>
        </p:nvGrpSpPr>
        <p:grpSpPr>
          <a:xfrm>
            <a:off x="4923901" y="2989891"/>
            <a:ext cx="1638099" cy="1918163"/>
            <a:chOff x="2334016" y="2515569"/>
            <a:chExt cx="1228574" cy="1438622"/>
          </a:xfrm>
        </p:grpSpPr>
        <p:grpSp>
          <p:nvGrpSpPr>
            <p:cNvPr id="1293" name="Google Shape;1293;p61"/>
            <p:cNvGrpSpPr/>
            <p:nvPr/>
          </p:nvGrpSpPr>
          <p:grpSpPr>
            <a:xfrm>
              <a:off x="2671628" y="2515569"/>
              <a:ext cx="890962" cy="1206685"/>
              <a:chOff x="2330866" y="2788631"/>
              <a:chExt cx="890962" cy="1206685"/>
            </a:xfrm>
          </p:grpSpPr>
          <p:grpSp>
            <p:nvGrpSpPr>
              <p:cNvPr id="1294" name="Google Shape;1294;p61"/>
              <p:cNvGrpSpPr/>
              <p:nvPr/>
            </p:nvGrpSpPr>
            <p:grpSpPr>
              <a:xfrm>
                <a:off x="2330866" y="2788631"/>
                <a:ext cx="890962" cy="1022225"/>
                <a:chOff x="2330764" y="2788623"/>
                <a:chExt cx="991500" cy="1075800"/>
              </a:xfrm>
            </p:grpSpPr>
            <p:sp>
              <p:nvSpPr>
                <p:cNvPr id="1295" name="Google Shape;1295;p61"/>
                <p:cNvSpPr/>
                <p:nvPr/>
              </p:nvSpPr>
              <p:spPr>
                <a:xfrm>
                  <a:off x="2330764" y="2788623"/>
                  <a:ext cx="991500" cy="1075800"/>
                </a:xfrm>
                <a:prstGeom prst="rect">
                  <a:avLst/>
                </a:prstGeom>
                <a:solidFill>
                  <a:srgbClr val="FFFFFF"/>
                </a:solidFill>
                <a:ln w="28575" cap="flat"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296" name="Google Shape;1296;p61"/>
                <p:cNvCxnSpPr/>
                <p:nvPr/>
              </p:nvCxnSpPr>
              <p:spPr>
                <a:xfrm>
                  <a:off x="2330764" y="3159835"/>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297" name="Google Shape;1297;p61"/>
                <p:cNvCxnSpPr/>
                <p:nvPr/>
              </p:nvCxnSpPr>
              <p:spPr>
                <a:xfrm>
                  <a:off x="2330764" y="3528293"/>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298" name="Google Shape;1298;p61"/>
                <p:cNvCxnSpPr/>
                <p:nvPr/>
              </p:nvCxnSpPr>
              <p:spPr>
                <a:xfrm>
                  <a:off x="2657093" y="2788623"/>
                  <a:ext cx="0" cy="1075800"/>
                </a:xfrm>
                <a:prstGeom prst="straightConnector1">
                  <a:avLst/>
                </a:prstGeom>
                <a:noFill/>
                <a:ln w="19050" cap="flat" cmpd="sng">
                  <a:solidFill>
                    <a:srgbClr val="263238"/>
                  </a:solidFill>
                  <a:prstDash val="solid"/>
                  <a:round/>
                  <a:headEnd type="none" w="med" len="med"/>
                  <a:tailEnd type="none" w="med" len="med"/>
                </a:ln>
              </p:spPr>
            </p:cxnSp>
            <p:cxnSp>
              <p:nvCxnSpPr>
                <p:cNvPr id="1299" name="Google Shape;1299;p61"/>
                <p:cNvCxnSpPr/>
                <p:nvPr/>
              </p:nvCxnSpPr>
              <p:spPr>
                <a:xfrm>
                  <a:off x="2985672" y="2788623"/>
                  <a:ext cx="0" cy="1075800"/>
                </a:xfrm>
                <a:prstGeom prst="straightConnector1">
                  <a:avLst/>
                </a:prstGeom>
                <a:noFill/>
                <a:ln w="19050" cap="flat" cmpd="sng">
                  <a:solidFill>
                    <a:srgbClr val="263238"/>
                  </a:solidFill>
                  <a:prstDash val="solid"/>
                  <a:round/>
                  <a:headEnd type="none" w="med" len="med"/>
                  <a:tailEnd type="none" w="med" len="med"/>
                </a:ln>
              </p:spPr>
            </p:cxnSp>
          </p:grpSp>
          <p:sp>
            <p:nvSpPr>
              <p:cNvPr id="1300" name="Google Shape;1300;p61"/>
              <p:cNvSpPr txBox="1"/>
              <p:nvPr/>
            </p:nvSpPr>
            <p:spPr>
              <a:xfrm>
                <a:off x="2330971"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01" name="Google Shape;1301;p61"/>
              <p:cNvSpPr txBox="1"/>
              <p:nvPr/>
            </p:nvSpPr>
            <p:spPr>
              <a:xfrm>
                <a:off x="2620303"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02" name="Google Shape;1302;p61"/>
              <p:cNvSpPr txBox="1"/>
              <p:nvPr/>
            </p:nvSpPr>
            <p:spPr>
              <a:xfrm>
                <a:off x="2909634" y="2788647"/>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03" name="Google Shape;1303;p61"/>
              <p:cNvSpPr txBox="1"/>
              <p:nvPr/>
            </p:nvSpPr>
            <p:spPr>
              <a:xfrm>
                <a:off x="2330971"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04" name="Google Shape;1304;p61"/>
              <p:cNvSpPr txBox="1"/>
              <p:nvPr/>
            </p:nvSpPr>
            <p:spPr>
              <a:xfrm>
                <a:off x="2620303"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05" name="Google Shape;1305;p61"/>
              <p:cNvSpPr txBox="1"/>
              <p:nvPr/>
            </p:nvSpPr>
            <p:spPr>
              <a:xfrm>
                <a:off x="2909634"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06" name="Google Shape;1306;p61"/>
              <p:cNvSpPr txBox="1"/>
              <p:nvPr/>
            </p:nvSpPr>
            <p:spPr>
              <a:xfrm>
                <a:off x="2330971" y="3441349"/>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07" name="Google Shape;1307;p61"/>
              <p:cNvSpPr txBox="1"/>
              <p:nvPr/>
            </p:nvSpPr>
            <p:spPr>
              <a:xfrm>
                <a:off x="2620303"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08" name="Google Shape;1308;p61"/>
              <p:cNvSpPr txBox="1"/>
              <p:nvPr/>
            </p:nvSpPr>
            <p:spPr>
              <a:xfrm>
                <a:off x="2909634"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grpSp>
        <p:grpSp>
          <p:nvGrpSpPr>
            <p:cNvPr id="1309" name="Google Shape;1309;p61"/>
            <p:cNvGrpSpPr/>
            <p:nvPr/>
          </p:nvGrpSpPr>
          <p:grpSpPr>
            <a:xfrm>
              <a:off x="2571241" y="2625656"/>
              <a:ext cx="890962" cy="1206685"/>
              <a:chOff x="2330866" y="2788631"/>
              <a:chExt cx="890962" cy="1206685"/>
            </a:xfrm>
          </p:grpSpPr>
          <p:grpSp>
            <p:nvGrpSpPr>
              <p:cNvPr id="1310" name="Google Shape;1310;p61"/>
              <p:cNvGrpSpPr/>
              <p:nvPr/>
            </p:nvGrpSpPr>
            <p:grpSpPr>
              <a:xfrm>
                <a:off x="2330866" y="2788631"/>
                <a:ext cx="890962" cy="1022225"/>
                <a:chOff x="2330764" y="2788623"/>
                <a:chExt cx="991500" cy="1075800"/>
              </a:xfrm>
            </p:grpSpPr>
            <p:sp>
              <p:nvSpPr>
                <p:cNvPr id="1311" name="Google Shape;1311;p61"/>
                <p:cNvSpPr/>
                <p:nvPr/>
              </p:nvSpPr>
              <p:spPr>
                <a:xfrm>
                  <a:off x="2330764" y="2788623"/>
                  <a:ext cx="991500" cy="1075800"/>
                </a:xfrm>
                <a:prstGeom prst="rect">
                  <a:avLst/>
                </a:prstGeom>
                <a:solidFill>
                  <a:srgbClr val="FFFFFF"/>
                </a:solidFill>
                <a:ln w="28575" cap="flat"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312" name="Google Shape;1312;p61"/>
                <p:cNvCxnSpPr/>
                <p:nvPr/>
              </p:nvCxnSpPr>
              <p:spPr>
                <a:xfrm>
                  <a:off x="2330764" y="3159835"/>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13" name="Google Shape;1313;p61"/>
                <p:cNvCxnSpPr/>
                <p:nvPr/>
              </p:nvCxnSpPr>
              <p:spPr>
                <a:xfrm>
                  <a:off x="2330764" y="3528293"/>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14" name="Google Shape;1314;p61"/>
                <p:cNvCxnSpPr/>
                <p:nvPr/>
              </p:nvCxnSpPr>
              <p:spPr>
                <a:xfrm>
                  <a:off x="2657093" y="2788623"/>
                  <a:ext cx="0" cy="1075800"/>
                </a:xfrm>
                <a:prstGeom prst="straightConnector1">
                  <a:avLst/>
                </a:prstGeom>
                <a:noFill/>
                <a:ln w="19050" cap="flat" cmpd="sng">
                  <a:solidFill>
                    <a:srgbClr val="263238"/>
                  </a:solidFill>
                  <a:prstDash val="solid"/>
                  <a:round/>
                  <a:headEnd type="none" w="med" len="med"/>
                  <a:tailEnd type="none" w="med" len="med"/>
                </a:ln>
              </p:spPr>
            </p:cxnSp>
            <p:cxnSp>
              <p:nvCxnSpPr>
                <p:cNvPr id="1315" name="Google Shape;1315;p61"/>
                <p:cNvCxnSpPr/>
                <p:nvPr/>
              </p:nvCxnSpPr>
              <p:spPr>
                <a:xfrm>
                  <a:off x="2985672" y="2788623"/>
                  <a:ext cx="0" cy="1075800"/>
                </a:xfrm>
                <a:prstGeom prst="straightConnector1">
                  <a:avLst/>
                </a:prstGeom>
                <a:noFill/>
                <a:ln w="19050" cap="flat" cmpd="sng">
                  <a:solidFill>
                    <a:srgbClr val="263238"/>
                  </a:solidFill>
                  <a:prstDash val="solid"/>
                  <a:round/>
                  <a:headEnd type="none" w="med" len="med"/>
                  <a:tailEnd type="none" w="med" len="med"/>
                </a:ln>
              </p:spPr>
            </p:cxnSp>
          </p:grpSp>
          <p:sp>
            <p:nvSpPr>
              <p:cNvPr id="1316" name="Google Shape;1316;p61"/>
              <p:cNvSpPr txBox="1"/>
              <p:nvPr/>
            </p:nvSpPr>
            <p:spPr>
              <a:xfrm>
                <a:off x="2330971"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17" name="Google Shape;1317;p61"/>
              <p:cNvSpPr txBox="1"/>
              <p:nvPr/>
            </p:nvSpPr>
            <p:spPr>
              <a:xfrm>
                <a:off x="2620303"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18" name="Google Shape;1318;p61"/>
              <p:cNvSpPr txBox="1"/>
              <p:nvPr/>
            </p:nvSpPr>
            <p:spPr>
              <a:xfrm>
                <a:off x="2909634" y="2788647"/>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19" name="Google Shape;1319;p61"/>
              <p:cNvSpPr txBox="1"/>
              <p:nvPr/>
            </p:nvSpPr>
            <p:spPr>
              <a:xfrm>
                <a:off x="2330971"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20" name="Google Shape;1320;p61"/>
              <p:cNvSpPr txBox="1"/>
              <p:nvPr/>
            </p:nvSpPr>
            <p:spPr>
              <a:xfrm>
                <a:off x="2620303"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21" name="Google Shape;1321;p61"/>
              <p:cNvSpPr txBox="1"/>
              <p:nvPr/>
            </p:nvSpPr>
            <p:spPr>
              <a:xfrm>
                <a:off x="2909634"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22" name="Google Shape;1322;p61"/>
              <p:cNvSpPr txBox="1"/>
              <p:nvPr/>
            </p:nvSpPr>
            <p:spPr>
              <a:xfrm>
                <a:off x="2330971" y="3441349"/>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23" name="Google Shape;1323;p61"/>
              <p:cNvSpPr txBox="1"/>
              <p:nvPr/>
            </p:nvSpPr>
            <p:spPr>
              <a:xfrm>
                <a:off x="2620303"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24" name="Google Shape;1324;p61"/>
              <p:cNvSpPr txBox="1"/>
              <p:nvPr/>
            </p:nvSpPr>
            <p:spPr>
              <a:xfrm>
                <a:off x="2909634"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grpSp>
        <p:grpSp>
          <p:nvGrpSpPr>
            <p:cNvPr id="1325" name="Google Shape;1325;p61"/>
            <p:cNvGrpSpPr/>
            <p:nvPr/>
          </p:nvGrpSpPr>
          <p:grpSpPr>
            <a:xfrm>
              <a:off x="2442591" y="2747506"/>
              <a:ext cx="890962" cy="1206685"/>
              <a:chOff x="2330866" y="2788631"/>
              <a:chExt cx="890962" cy="1206685"/>
            </a:xfrm>
          </p:grpSpPr>
          <p:grpSp>
            <p:nvGrpSpPr>
              <p:cNvPr id="1326" name="Google Shape;1326;p61"/>
              <p:cNvGrpSpPr/>
              <p:nvPr/>
            </p:nvGrpSpPr>
            <p:grpSpPr>
              <a:xfrm>
                <a:off x="2330866" y="2788631"/>
                <a:ext cx="890962" cy="1022225"/>
                <a:chOff x="2330764" y="2788623"/>
                <a:chExt cx="991500" cy="1075800"/>
              </a:xfrm>
            </p:grpSpPr>
            <p:sp>
              <p:nvSpPr>
                <p:cNvPr id="1327" name="Google Shape;1327;p61"/>
                <p:cNvSpPr/>
                <p:nvPr/>
              </p:nvSpPr>
              <p:spPr>
                <a:xfrm>
                  <a:off x="2330764" y="2788623"/>
                  <a:ext cx="991500" cy="1075800"/>
                </a:xfrm>
                <a:prstGeom prst="rect">
                  <a:avLst/>
                </a:prstGeom>
                <a:solidFill>
                  <a:srgbClr val="FFFFFF"/>
                </a:solidFill>
                <a:ln w="28575" cap="flat"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328" name="Google Shape;1328;p61"/>
                <p:cNvCxnSpPr/>
                <p:nvPr/>
              </p:nvCxnSpPr>
              <p:spPr>
                <a:xfrm>
                  <a:off x="2330764" y="3159835"/>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29" name="Google Shape;1329;p61"/>
                <p:cNvCxnSpPr/>
                <p:nvPr/>
              </p:nvCxnSpPr>
              <p:spPr>
                <a:xfrm>
                  <a:off x="2330764" y="3528293"/>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30" name="Google Shape;1330;p61"/>
                <p:cNvCxnSpPr/>
                <p:nvPr/>
              </p:nvCxnSpPr>
              <p:spPr>
                <a:xfrm>
                  <a:off x="2657093" y="2788623"/>
                  <a:ext cx="0" cy="1075800"/>
                </a:xfrm>
                <a:prstGeom prst="straightConnector1">
                  <a:avLst/>
                </a:prstGeom>
                <a:noFill/>
                <a:ln w="19050" cap="flat" cmpd="sng">
                  <a:solidFill>
                    <a:srgbClr val="263238"/>
                  </a:solidFill>
                  <a:prstDash val="solid"/>
                  <a:round/>
                  <a:headEnd type="none" w="med" len="med"/>
                  <a:tailEnd type="none" w="med" len="med"/>
                </a:ln>
              </p:spPr>
            </p:cxnSp>
            <p:cxnSp>
              <p:nvCxnSpPr>
                <p:cNvPr id="1331" name="Google Shape;1331;p61"/>
                <p:cNvCxnSpPr/>
                <p:nvPr/>
              </p:nvCxnSpPr>
              <p:spPr>
                <a:xfrm>
                  <a:off x="2985672" y="2788623"/>
                  <a:ext cx="0" cy="1075800"/>
                </a:xfrm>
                <a:prstGeom prst="straightConnector1">
                  <a:avLst/>
                </a:prstGeom>
                <a:noFill/>
                <a:ln w="19050" cap="flat" cmpd="sng">
                  <a:solidFill>
                    <a:srgbClr val="263238"/>
                  </a:solidFill>
                  <a:prstDash val="solid"/>
                  <a:round/>
                  <a:headEnd type="none" w="med" len="med"/>
                  <a:tailEnd type="none" w="med" len="med"/>
                </a:ln>
              </p:spPr>
            </p:cxnSp>
          </p:grpSp>
          <p:sp>
            <p:nvSpPr>
              <p:cNvPr id="1332" name="Google Shape;1332;p61"/>
              <p:cNvSpPr txBox="1"/>
              <p:nvPr/>
            </p:nvSpPr>
            <p:spPr>
              <a:xfrm>
                <a:off x="2330971"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33" name="Google Shape;1333;p61"/>
              <p:cNvSpPr txBox="1"/>
              <p:nvPr/>
            </p:nvSpPr>
            <p:spPr>
              <a:xfrm>
                <a:off x="2620303"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34" name="Google Shape;1334;p61"/>
              <p:cNvSpPr txBox="1"/>
              <p:nvPr/>
            </p:nvSpPr>
            <p:spPr>
              <a:xfrm>
                <a:off x="2909634" y="2788647"/>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35" name="Google Shape;1335;p61"/>
              <p:cNvSpPr txBox="1"/>
              <p:nvPr/>
            </p:nvSpPr>
            <p:spPr>
              <a:xfrm>
                <a:off x="2330971"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36" name="Google Shape;1336;p61"/>
              <p:cNvSpPr txBox="1"/>
              <p:nvPr/>
            </p:nvSpPr>
            <p:spPr>
              <a:xfrm>
                <a:off x="2620303"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37" name="Google Shape;1337;p61"/>
              <p:cNvSpPr txBox="1"/>
              <p:nvPr/>
            </p:nvSpPr>
            <p:spPr>
              <a:xfrm>
                <a:off x="2909634"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38" name="Google Shape;1338;p61"/>
              <p:cNvSpPr txBox="1"/>
              <p:nvPr/>
            </p:nvSpPr>
            <p:spPr>
              <a:xfrm>
                <a:off x="2330971" y="3441349"/>
                <a:ext cx="289200" cy="553967"/>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39" name="Google Shape;1339;p61"/>
              <p:cNvSpPr txBox="1"/>
              <p:nvPr/>
            </p:nvSpPr>
            <p:spPr>
              <a:xfrm>
                <a:off x="2620303"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40" name="Google Shape;1340;p61"/>
              <p:cNvSpPr txBox="1"/>
              <p:nvPr/>
            </p:nvSpPr>
            <p:spPr>
              <a:xfrm>
                <a:off x="2909634"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grpSp>
        <p:grpSp>
          <p:nvGrpSpPr>
            <p:cNvPr id="1341" name="Google Shape;1341;p61"/>
            <p:cNvGrpSpPr/>
            <p:nvPr/>
          </p:nvGrpSpPr>
          <p:grpSpPr>
            <a:xfrm>
              <a:off x="2334016" y="2839681"/>
              <a:ext cx="890962" cy="1022225"/>
              <a:chOff x="2330866" y="2788631"/>
              <a:chExt cx="890962" cy="1022225"/>
            </a:xfrm>
          </p:grpSpPr>
          <p:grpSp>
            <p:nvGrpSpPr>
              <p:cNvPr id="1342" name="Google Shape;1342;p61"/>
              <p:cNvGrpSpPr/>
              <p:nvPr/>
            </p:nvGrpSpPr>
            <p:grpSpPr>
              <a:xfrm>
                <a:off x="2330866" y="2788631"/>
                <a:ext cx="890962" cy="1022225"/>
                <a:chOff x="2330764" y="2788623"/>
                <a:chExt cx="991500" cy="1075800"/>
              </a:xfrm>
            </p:grpSpPr>
            <p:sp>
              <p:nvSpPr>
                <p:cNvPr id="1343" name="Google Shape;1343;p61"/>
                <p:cNvSpPr/>
                <p:nvPr/>
              </p:nvSpPr>
              <p:spPr>
                <a:xfrm>
                  <a:off x="2330764" y="2788623"/>
                  <a:ext cx="991500" cy="1075800"/>
                </a:xfrm>
                <a:prstGeom prst="rect">
                  <a:avLst/>
                </a:prstGeom>
                <a:solidFill>
                  <a:srgbClr val="FFFFFF"/>
                </a:solidFill>
                <a:ln w="28575" cap="flat" cmpd="sng">
                  <a:solidFill>
                    <a:srgbClr val="263238"/>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cxnSp>
              <p:nvCxnSpPr>
                <p:cNvPr id="1344" name="Google Shape;1344;p61"/>
                <p:cNvCxnSpPr/>
                <p:nvPr/>
              </p:nvCxnSpPr>
              <p:spPr>
                <a:xfrm>
                  <a:off x="2330764" y="3159835"/>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45" name="Google Shape;1345;p61"/>
                <p:cNvCxnSpPr/>
                <p:nvPr/>
              </p:nvCxnSpPr>
              <p:spPr>
                <a:xfrm>
                  <a:off x="2330764" y="3528293"/>
                  <a:ext cx="991500" cy="0"/>
                </a:xfrm>
                <a:prstGeom prst="straightConnector1">
                  <a:avLst/>
                </a:prstGeom>
                <a:noFill/>
                <a:ln w="19050" cap="flat" cmpd="sng">
                  <a:solidFill>
                    <a:srgbClr val="263238"/>
                  </a:solidFill>
                  <a:prstDash val="solid"/>
                  <a:round/>
                  <a:headEnd type="none" w="med" len="med"/>
                  <a:tailEnd type="none" w="med" len="med"/>
                </a:ln>
              </p:spPr>
            </p:cxnSp>
            <p:cxnSp>
              <p:nvCxnSpPr>
                <p:cNvPr id="1346" name="Google Shape;1346;p61"/>
                <p:cNvCxnSpPr/>
                <p:nvPr/>
              </p:nvCxnSpPr>
              <p:spPr>
                <a:xfrm>
                  <a:off x="2657093" y="2788623"/>
                  <a:ext cx="0" cy="1075800"/>
                </a:xfrm>
                <a:prstGeom prst="straightConnector1">
                  <a:avLst/>
                </a:prstGeom>
                <a:noFill/>
                <a:ln w="19050" cap="flat" cmpd="sng">
                  <a:solidFill>
                    <a:srgbClr val="263238"/>
                  </a:solidFill>
                  <a:prstDash val="solid"/>
                  <a:round/>
                  <a:headEnd type="none" w="med" len="med"/>
                  <a:tailEnd type="none" w="med" len="med"/>
                </a:ln>
              </p:spPr>
            </p:cxnSp>
            <p:cxnSp>
              <p:nvCxnSpPr>
                <p:cNvPr id="1347" name="Google Shape;1347;p61"/>
                <p:cNvCxnSpPr/>
                <p:nvPr/>
              </p:nvCxnSpPr>
              <p:spPr>
                <a:xfrm>
                  <a:off x="2985672" y="2788623"/>
                  <a:ext cx="0" cy="1075800"/>
                </a:xfrm>
                <a:prstGeom prst="straightConnector1">
                  <a:avLst/>
                </a:prstGeom>
                <a:noFill/>
                <a:ln w="19050" cap="flat" cmpd="sng">
                  <a:solidFill>
                    <a:srgbClr val="263238"/>
                  </a:solidFill>
                  <a:prstDash val="solid"/>
                  <a:round/>
                  <a:headEnd type="none" w="med" len="med"/>
                  <a:tailEnd type="none" w="med" len="med"/>
                </a:ln>
              </p:spPr>
            </p:cxnSp>
          </p:grpSp>
          <p:sp>
            <p:nvSpPr>
              <p:cNvPr id="1348" name="Google Shape;1348;p61"/>
              <p:cNvSpPr txBox="1"/>
              <p:nvPr/>
            </p:nvSpPr>
            <p:spPr>
              <a:xfrm>
                <a:off x="2330971"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sp>
            <p:nvSpPr>
              <p:cNvPr id="1349" name="Google Shape;1349;p61"/>
              <p:cNvSpPr txBox="1"/>
              <p:nvPr/>
            </p:nvSpPr>
            <p:spPr>
              <a:xfrm>
                <a:off x="2620303"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50" name="Google Shape;1350;p61"/>
              <p:cNvSpPr txBox="1"/>
              <p:nvPr/>
            </p:nvSpPr>
            <p:spPr>
              <a:xfrm>
                <a:off x="2909634" y="2788647"/>
                <a:ext cx="289200" cy="369301"/>
              </a:xfrm>
              <a:prstGeom prst="rect">
                <a:avLst/>
              </a:prstGeom>
              <a:noFill/>
              <a:ln>
                <a:noFill/>
              </a:ln>
            </p:spPr>
            <p:txBody>
              <a:bodyPr spcFirstLastPara="1" wrap="square" lIns="121900" tIns="121900" rIns="121900" bIns="121900" anchor="t" anchorCtr="0">
                <a:spAutoFit/>
              </a:bodyPr>
              <a:lstStyle/>
              <a:p>
                <a:pPr algn="ctr"/>
                <a:r>
                  <a:rPr lang="en" sz="1600" dirty="0">
                    <a:latin typeface="Josefin Sans"/>
                    <a:ea typeface="Josefin Sans"/>
                    <a:cs typeface="Josefin Sans"/>
                    <a:sym typeface="Josefin Sans"/>
                  </a:rPr>
                  <a:t>1</a:t>
                </a:r>
                <a:endParaRPr sz="1600" dirty="0">
                  <a:latin typeface="Josefin Sans"/>
                  <a:ea typeface="Josefin Sans"/>
                  <a:cs typeface="Josefin Sans"/>
                  <a:sym typeface="Josefin Sans"/>
                </a:endParaRPr>
              </a:p>
            </p:txBody>
          </p:sp>
          <p:sp>
            <p:nvSpPr>
              <p:cNvPr id="1351" name="Google Shape;1351;p61"/>
              <p:cNvSpPr txBox="1"/>
              <p:nvPr/>
            </p:nvSpPr>
            <p:spPr>
              <a:xfrm>
                <a:off x="2330971"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52" name="Google Shape;1352;p61"/>
              <p:cNvSpPr txBox="1"/>
              <p:nvPr/>
            </p:nvSpPr>
            <p:spPr>
              <a:xfrm>
                <a:off x="2620303"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53" name="Google Shape;1353;p61"/>
              <p:cNvSpPr txBox="1"/>
              <p:nvPr/>
            </p:nvSpPr>
            <p:spPr>
              <a:xfrm>
                <a:off x="2909634" y="3107632"/>
                <a:ext cx="289200" cy="369301"/>
              </a:xfrm>
              <a:prstGeom prst="rect">
                <a:avLst/>
              </a:prstGeom>
              <a:noFill/>
              <a:ln>
                <a:noFill/>
              </a:ln>
            </p:spPr>
            <p:txBody>
              <a:bodyPr spcFirstLastPara="1" wrap="square" lIns="121900" tIns="121900" rIns="121900" bIns="121900" anchor="t" anchorCtr="0">
                <a:spAutoFit/>
              </a:bodyPr>
              <a:lstStyle/>
              <a:p>
                <a:pPr algn="ctr"/>
                <a:r>
                  <a:rPr lang="en" sz="1600" dirty="0">
                    <a:latin typeface="Josefin Sans"/>
                    <a:ea typeface="Josefin Sans"/>
                    <a:cs typeface="Josefin Sans"/>
                    <a:sym typeface="Josefin Sans"/>
                  </a:rPr>
                  <a:t>0</a:t>
                </a:r>
                <a:endParaRPr sz="1600" dirty="0">
                  <a:latin typeface="Josefin Sans"/>
                  <a:ea typeface="Josefin Sans"/>
                  <a:cs typeface="Josefin Sans"/>
                  <a:sym typeface="Josefin Sans"/>
                </a:endParaRPr>
              </a:p>
            </p:txBody>
          </p:sp>
          <p:sp>
            <p:nvSpPr>
              <p:cNvPr id="1354" name="Google Shape;1354;p61"/>
              <p:cNvSpPr txBox="1"/>
              <p:nvPr/>
            </p:nvSpPr>
            <p:spPr>
              <a:xfrm>
                <a:off x="2330971"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dirty="0">
                    <a:latin typeface="Josefin Sans"/>
                    <a:ea typeface="Josefin Sans"/>
                    <a:cs typeface="Josefin Sans"/>
                    <a:sym typeface="Josefin Sans"/>
                  </a:rPr>
                  <a:t>1</a:t>
                </a:r>
                <a:endParaRPr sz="1600" dirty="0">
                  <a:latin typeface="Josefin Sans"/>
                  <a:ea typeface="Josefin Sans"/>
                  <a:cs typeface="Josefin Sans"/>
                  <a:sym typeface="Josefin Sans"/>
                </a:endParaRPr>
              </a:p>
            </p:txBody>
          </p:sp>
          <p:sp>
            <p:nvSpPr>
              <p:cNvPr id="1355" name="Google Shape;1355;p61"/>
              <p:cNvSpPr txBox="1"/>
              <p:nvPr/>
            </p:nvSpPr>
            <p:spPr>
              <a:xfrm>
                <a:off x="2620303"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0</a:t>
                </a:r>
                <a:endParaRPr sz="1600">
                  <a:latin typeface="Josefin Sans"/>
                  <a:ea typeface="Josefin Sans"/>
                  <a:cs typeface="Josefin Sans"/>
                  <a:sym typeface="Josefin Sans"/>
                </a:endParaRPr>
              </a:p>
            </p:txBody>
          </p:sp>
          <p:sp>
            <p:nvSpPr>
              <p:cNvPr id="1356" name="Google Shape;1356;p61"/>
              <p:cNvSpPr txBox="1"/>
              <p:nvPr/>
            </p:nvSpPr>
            <p:spPr>
              <a:xfrm>
                <a:off x="2909634" y="3441349"/>
                <a:ext cx="289200" cy="369301"/>
              </a:xfrm>
              <a:prstGeom prst="rect">
                <a:avLst/>
              </a:prstGeom>
              <a:noFill/>
              <a:ln>
                <a:noFill/>
              </a:ln>
            </p:spPr>
            <p:txBody>
              <a:bodyPr spcFirstLastPara="1" wrap="square" lIns="121900" tIns="121900" rIns="121900" bIns="121900" anchor="t" anchorCtr="0">
                <a:spAutoFit/>
              </a:bodyPr>
              <a:lstStyle/>
              <a:p>
                <a:pPr algn="ctr"/>
                <a:r>
                  <a:rPr lang="en" sz="1600">
                    <a:latin typeface="Josefin Sans"/>
                    <a:ea typeface="Josefin Sans"/>
                    <a:cs typeface="Josefin Sans"/>
                    <a:sym typeface="Josefin Sans"/>
                  </a:rPr>
                  <a:t>1</a:t>
                </a:r>
                <a:endParaRPr sz="1600">
                  <a:latin typeface="Josefin Sans"/>
                  <a:ea typeface="Josefin Sans"/>
                  <a:cs typeface="Josefin Sans"/>
                  <a:sym typeface="Josefin Sans"/>
                </a:endParaRPr>
              </a:p>
            </p:txBody>
          </p:sp>
        </p:grpSp>
      </p:grpSp>
      <p:sp>
        <p:nvSpPr>
          <p:cNvPr id="1358" name="Google Shape;1358;p61"/>
          <p:cNvSpPr txBox="1"/>
          <p:nvPr/>
        </p:nvSpPr>
        <p:spPr>
          <a:xfrm>
            <a:off x="4913467" y="4868487"/>
            <a:ext cx="1563900" cy="615513"/>
          </a:xfrm>
          <a:prstGeom prst="rect">
            <a:avLst/>
          </a:prstGeom>
          <a:noFill/>
          <a:ln>
            <a:noFill/>
          </a:ln>
        </p:spPr>
        <p:txBody>
          <a:bodyPr spcFirstLastPara="1" wrap="square" lIns="121900" tIns="121900" rIns="121900" bIns="121900" anchor="t" anchorCtr="0">
            <a:spAutoFit/>
          </a:bodyPr>
          <a:lstStyle/>
          <a:p>
            <a:pPr algn="ctr"/>
            <a:r>
              <a:rPr lang="en" sz="2400" dirty="0">
                <a:latin typeface="Libre Franklin"/>
                <a:ea typeface="Libre Franklin"/>
                <a:cs typeface="Libre Franklin"/>
                <a:sym typeface="Libre Franklin"/>
              </a:rPr>
              <a:t>N kernel</a:t>
            </a:r>
            <a:endParaRPr sz="2400" dirty="0">
              <a:latin typeface="Libre Franklin"/>
              <a:ea typeface="Libre Franklin"/>
              <a:cs typeface="Libre Franklin"/>
              <a:sym typeface="Libre Franklin"/>
            </a:endParaRPr>
          </a:p>
        </p:txBody>
      </p:sp>
      <p:pic>
        <p:nvPicPr>
          <p:cNvPr id="1359" name="Google Shape;1359;p61"/>
          <p:cNvPicPr preferRelativeResize="0"/>
          <p:nvPr/>
        </p:nvPicPr>
        <p:blipFill>
          <a:blip r:embed="rId3">
            <a:alphaModFix/>
          </a:blip>
          <a:stretch>
            <a:fillRect/>
          </a:stretch>
        </p:blipFill>
        <p:spPr>
          <a:xfrm>
            <a:off x="3985973" y="3710003"/>
            <a:ext cx="434417" cy="434001"/>
          </a:xfrm>
          <a:prstGeom prst="rect">
            <a:avLst/>
          </a:prstGeom>
          <a:noFill/>
          <a:ln>
            <a:noFill/>
          </a:ln>
        </p:spPr>
      </p:pic>
      <p:pic>
        <p:nvPicPr>
          <p:cNvPr id="1360" name="Google Shape;1360;p61"/>
          <p:cNvPicPr preferRelativeResize="0"/>
          <p:nvPr/>
        </p:nvPicPr>
        <p:blipFill>
          <a:blip r:embed="rId4">
            <a:alphaModFix/>
          </a:blip>
          <a:stretch>
            <a:fillRect/>
          </a:stretch>
        </p:blipFill>
        <p:spPr>
          <a:xfrm>
            <a:off x="6923851" y="3575513"/>
            <a:ext cx="763600" cy="763600"/>
          </a:xfrm>
          <a:prstGeom prst="rect">
            <a:avLst/>
          </a:prstGeom>
          <a:noFill/>
          <a:ln>
            <a:noFill/>
          </a:ln>
        </p:spPr>
      </p:pic>
      <p:sp>
        <p:nvSpPr>
          <p:cNvPr id="1365" name="Google Shape;1365;p61"/>
          <p:cNvSpPr txBox="1"/>
          <p:nvPr/>
        </p:nvSpPr>
        <p:spPr>
          <a:xfrm>
            <a:off x="7963932" y="4868485"/>
            <a:ext cx="2217531" cy="615513"/>
          </a:xfrm>
          <a:prstGeom prst="rect">
            <a:avLst/>
          </a:prstGeom>
          <a:noFill/>
          <a:ln>
            <a:noFill/>
          </a:ln>
        </p:spPr>
        <p:txBody>
          <a:bodyPr spcFirstLastPara="1" wrap="square" lIns="121900" tIns="121900" rIns="121900" bIns="121900" anchor="t" anchorCtr="0">
            <a:spAutoFit/>
          </a:bodyPr>
          <a:lstStyle/>
          <a:p>
            <a:pPr algn="ctr"/>
            <a:r>
              <a:rPr lang="en" sz="2400" dirty="0">
                <a:latin typeface="Libre Franklin"/>
                <a:ea typeface="Libre Franklin"/>
                <a:cs typeface="Libre Franklin"/>
                <a:sym typeface="Libre Franklin"/>
              </a:rPr>
              <a:t>N feature maps </a:t>
            </a:r>
            <a:endParaRPr sz="2400" dirty="0">
              <a:latin typeface="Libre Franklin"/>
              <a:ea typeface="Libre Franklin"/>
              <a:cs typeface="Libre Franklin"/>
              <a:sym typeface="Libre Franklin"/>
            </a:endParaRPr>
          </a:p>
        </p:txBody>
      </p:sp>
      <p:pic>
        <p:nvPicPr>
          <p:cNvPr id="7" name="Picture 6">
            <a:extLst>
              <a:ext uri="{FF2B5EF4-FFF2-40B4-BE49-F238E27FC236}">
                <a16:creationId xmlns:a16="http://schemas.microsoft.com/office/drawing/2014/main" id="{5FDC6293-0571-1D49-AE25-EAE9F795765B}"/>
              </a:ext>
            </a:extLst>
          </p:cNvPr>
          <p:cNvPicPr>
            <a:picLocks noChangeAspect="1"/>
          </p:cNvPicPr>
          <p:nvPr/>
        </p:nvPicPr>
        <p:blipFill>
          <a:blip r:embed="rId5"/>
          <a:stretch>
            <a:fillRect/>
          </a:stretch>
        </p:blipFill>
        <p:spPr>
          <a:xfrm>
            <a:off x="2203199" y="3146301"/>
            <a:ext cx="1378904" cy="1561405"/>
          </a:xfrm>
          <a:prstGeom prst="rect">
            <a:avLst/>
          </a:prstGeom>
        </p:spPr>
      </p:pic>
      <p:pic>
        <p:nvPicPr>
          <p:cNvPr id="164" name="Picture 163">
            <a:extLst>
              <a:ext uri="{FF2B5EF4-FFF2-40B4-BE49-F238E27FC236}">
                <a16:creationId xmlns:a16="http://schemas.microsoft.com/office/drawing/2014/main" id="{65C17DE4-B881-4D46-B04F-E26AAA2B6E2B}"/>
              </a:ext>
            </a:extLst>
          </p:cNvPr>
          <p:cNvPicPr>
            <a:picLocks noChangeAspect="1"/>
          </p:cNvPicPr>
          <p:nvPr/>
        </p:nvPicPr>
        <p:blipFill>
          <a:blip r:embed="rId6"/>
          <a:stretch>
            <a:fillRect/>
          </a:stretch>
        </p:blipFill>
        <p:spPr>
          <a:xfrm>
            <a:off x="8481661" y="2651004"/>
            <a:ext cx="1428265" cy="1567841"/>
          </a:xfrm>
          <a:prstGeom prst="rect">
            <a:avLst/>
          </a:prstGeom>
        </p:spPr>
      </p:pic>
      <p:pic>
        <p:nvPicPr>
          <p:cNvPr id="165" name="Picture 164">
            <a:extLst>
              <a:ext uri="{FF2B5EF4-FFF2-40B4-BE49-F238E27FC236}">
                <a16:creationId xmlns:a16="http://schemas.microsoft.com/office/drawing/2014/main" id="{14247237-7D11-0B4F-B9C7-E504ACD582D2}"/>
              </a:ext>
            </a:extLst>
          </p:cNvPr>
          <p:cNvPicPr>
            <a:picLocks noChangeAspect="1"/>
          </p:cNvPicPr>
          <p:nvPr/>
        </p:nvPicPr>
        <p:blipFill>
          <a:blip r:embed="rId6"/>
          <a:stretch>
            <a:fillRect/>
          </a:stretch>
        </p:blipFill>
        <p:spPr>
          <a:xfrm>
            <a:off x="8335098" y="2791593"/>
            <a:ext cx="1428265" cy="1567841"/>
          </a:xfrm>
          <a:prstGeom prst="rect">
            <a:avLst/>
          </a:prstGeom>
        </p:spPr>
      </p:pic>
      <p:pic>
        <p:nvPicPr>
          <p:cNvPr id="166" name="Picture 165">
            <a:extLst>
              <a:ext uri="{FF2B5EF4-FFF2-40B4-BE49-F238E27FC236}">
                <a16:creationId xmlns:a16="http://schemas.microsoft.com/office/drawing/2014/main" id="{3DE000C2-1985-A746-9780-B3447917E81E}"/>
              </a:ext>
            </a:extLst>
          </p:cNvPr>
          <p:cNvPicPr>
            <a:picLocks noChangeAspect="1"/>
          </p:cNvPicPr>
          <p:nvPr/>
        </p:nvPicPr>
        <p:blipFill>
          <a:blip r:embed="rId6"/>
          <a:stretch>
            <a:fillRect/>
          </a:stretch>
        </p:blipFill>
        <p:spPr>
          <a:xfrm>
            <a:off x="8221829" y="2915645"/>
            <a:ext cx="1428265" cy="1567841"/>
          </a:xfrm>
          <a:prstGeom prst="rect">
            <a:avLst/>
          </a:prstGeom>
        </p:spPr>
      </p:pic>
      <p:pic>
        <p:nvPicPr>
          <p:cNvPr id="167" name="Picture 166">
            <a:extLst>
              <a:ext uri="{FF2B5EF4-FFF2-40B4-BE49-F238E27FC236}">
                <a16:creationId xmlns:a16="http://schemas.microsoft.com/office/drawing/2014/main" id="{05B14ECE-7306-474A-8451-1787F52944BD}"/>
              </a:ext>
            </a:extLst>
          </p:cNvPr>
          <p:cNvPicPr>
            <a:picLocks noChangeAspect="1"/>
          </p:cNvPicPr>
          <p:nvPr/>
        </p:nvPicPr>
        <p:blipFill>
          <a:blip r:embed="rId6"/>
          <a:stretch>
            <a:fillRect/>
          </a:stretch>
        </p:blipFill>
        <p:spPr>
          <a:xfrm>
            <a:off x="8077202" y="3108420"/>
            <a:ext cx="1428265" cy="1567841"/>
          </a:xfrm>
          <a:prstGeom prst="rect">
            <a:avLst/>
          </a:prstGeom>
        </p:spPr>
      </p:pic>
      <p:sp>
        <p:nvSpPr>
          <p:cNvPr id="82" name="Google Shape;1938;p90">
            <a:extLst>
              <a:ext uri="{FF2B5EF4-FFF2-40B4-BE49-F238E27FC236}">
                <a16:creationId xmlns:a16="http://schemas.microsoft.com/office/drawing/2014/main" id="{8DDB115D-24BB-E14A-AE5D-A66C394EA8F3}"/>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85" name="Google Shape;930;p47">
            <a:extLst>
              <a:ext uri="{FF2B5EF4-FFF2-40B4-BE49-F238E27FC236}">
                <a16:creationId xmlns:a16="http://schemas.microsoft.com/office/drawing/2014/main" id="{1527C759-BA7E-BC40-AFE9-11C04CCB2B7D}"/>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Convolution Layer</a:t>
            </a:r>
            <a:endParaRPr sz="5400" b="1" dirty="0">
              <a:solidFill>
                <a:srgbClr val="0B5394"/>
              </a:solidFill>
              <a:latin typeface="Concert One"/>
              <a:ea typeface="Concert One"/>
              <a:cs typeface="Concert One"/>
              <a:sym typeface="Concert One"/>
            </a:endParaRPr>
          </a:p>
        </p:txBody>
      </p:sp>
      <p:sp>
        <p:nvSpPr>
          <p:cNvPr id="81" name="Google Shape;1358;p61">
            <a:extLst>
              <a:ext uri="{FF2B5EF4-FFF2-40B4-BE49-F238E27FC236}">
                <a16:creationId xmlns:a16="http://schemas.microsoft.com/office/drawing/2014/main" id="{DCCCCEBA-377C-F14C-A599-880E97ECBF2A}"/>
              </a:ext>
            </a:extLst>
          </p:cNvPr>
          <p:cNvSpPr txBox="1"/>
          <p:nvPr/>
        </p:nvSpPr>
        <p:spPr>
          <a:xfrm>
            <a:off x="2179926" y="4866364"/>
            <a:ext cx="1563900" cy="615513"/>
          </a:xfrm>
          <a:prstGeom prst="rect">
            <a:avLst/>
          </a:prstGeom>
          <a:noFill/>
          <a:ln>
            <a:noFill/>
          </a:ln>
        </p:spPr>
        <p:txBody>
          <a:bodyPr spcFirstLastPara="1" wrap="square" lIns="121900" tIns="121900" rIns="121900" bIns="121900" anchor="t" anchorCtr="0">
            <a:spAutoFit/>
          </a:bodyPr>
          <a:lstStyle/>
          <a:p>
            <a:pPr algn="ctr"/>
            <a:r>
              <a:rPr lang="en-US" sz="2400" dirty="0">
                <a:latin typeface="Libre Franklin"/>
                <a:ea typeface="Libre Franklin"/>
                <a:cs typeface="Libre Franklin"/>
                <a:sym typeface="Libre Franklin"/>
              </a:rPr>
              <a:t>Image</a:t>
            </a:r>
            <a:endParaRPr sz="2400" dirty="0">
              <a:latin typeface="Libre Franklin"/>
              <a:ea typeface="Libre Franklin"/>
              <a:cs typeface="Libre Franklin"/>
              <a:sym typeface="Libre Franklin"/>
            </a:endParaRPr>
          </a:p>
        </p:txBody>
      </p:sp>
    </p:spTree>
    <p:extLst>
      <p:ext uri="{BB962C8B-B14F-4D97-AF65-F5344CB8AC3E}">
        <p14:creationId xmlns:p14="http://schemas.microsoft.com/office/powerpoint/2010/main" val="41133665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Shape 1446"/>
        <p:cNvGrpSpPr/>
        <p:nvPr/>
      </p:nvGrpSpPr>
      <p:grpSpPr>
        <a:xfrm>
          <a:off x="0" y="0"/>
          <a:ext cx="0" cy="0"/>
          <a:chOff x="0" y="0"/>
          <a:chExt cx="0" cy="0"/>
        </a:xfrm>
      </p:grpSpPr>
      <p:sp>
        <p:nvSpPr>
          <p:cNvPr id="1448" name="Google Shape;1448;p62"/>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18</a:t>
            </a:fld>
            <a:endParaRPr sz="2267">
              <a:latin typeface="Concert One"/>
              <a:ea typeface="Concert One"/>
              <a:cs typeface="Concert One"/>
              <a:sym typeface="Concert One"/>
            </a:endParaRPr>
          </a:p>
        </p:txBody>
      </p:sp>
      <p:pic>
        <p:nvPicPr>
          <p:cNvPr id="1450" name="Google Shape;1450;p62"/>
          <p:cNvPicPr preferRelativeResize="0"/>
          <p:nvPr/>
        </p:nvPicPr>
        <p:blipFill>
          <a:blip r:embed="rId3">
            <a:alphaModFix/>
          </a:blip>
          <a:stretch>
            <a:fillRect/>
          </a:stretch>
        </p:blipFill>
        <p:spPr>
          <a:xfrm>
            <a:off x="3241068" y="1895667"/>
            <a:ext cx="5709873" cy="4510133"/>
          </a:xfrm>
          <a:prstGeom prst="rect">
            <a:avLst/>
          </a:prstGeom>
          <a:noFill/>
          <a:ln>
            <a:noFill/>
          </a:ln>
        </p:spPr>
      </p:pic>
      <p:sp>
        <p:nvSpPr>
          <p:cNvPr id="1451" name="Google Shape;1451;p62"/>
          <p:cNvSpPr/>
          <p:nvPr/>
        </p:nvSpPr>
        <p:spPr>
          <a:xfrm>
            <a:off x="7507900" y="5058267"/>
            <a:ext cx="615600" cy="656800"/>
          </a:xfrm>
          <a:prstGeom prst="rect">
            <a:avLst/>
          </a:prstGeom>
          <a:solidFill>
            <a:srgbClr val="FFFFFF"/>
          </a:solidFill>
          <a:ln w="9525" cap="flat" cmpd="sng">
            <a:solidFill>
              <a:srgbClr val="FFFFFF"/>
            </a:solidFill>
            <a:prstDash val="solid"/>
            <a:round/>
            <a:headEnd type="none" w="sm" len="sm"/>
            <a:tailEnd type="none" w="sm" len="sm"/>
          </a:ln>
        </p:spPr>
        <p:txBody>
          <a:bodyPr spcFirstLastPara="1" wrap="square" lIns="121900" tIns="121900" rIns="121900" bIns="121900" anchor="ctr" anchorCtr="0">
            <a:noAutofit/>
          </a:bodyPr>
          <a:lstStyle/>
          <a:p>
            <a:endParaRPr sz="2400"/>
          </a:p>
        </p:txBody>
      </p:sp>
      <p:pic>
        <p:nvPicPr>
          <p:cNvPr id="1453" name="Google Shape;1453;p62"/>
          <p:cNvPicPr preferRelativeResize="0"/>
          <p:nvPr/>
        </p:nvPicPr>
        <p:blipFill rotWithShape="1">
          <a:blip r:embed="rId4">
            <a:alphaModFix/>
          </a:blip>
          <a:srcRect b="59815"/>
          <a:stretch/>
        </p:blipFill>
        <p:spPr>
          <a:xfrm>
            <a:off x="7507903" y="5098969"/>
            <a:ext cx="615600" cy="575379"/>
          </a:xfrm>
          <a:prstGeom prst="rect">
            <a:avLst/>
          </a:prstGeom>
          <a:noFill/>
          <a:ln>
            <a:noFill/>
          </a:ln>
        </p:spPr>
      </p:pic>
      <p:sp>
        <p:nvSpPr>
          <p:cNvPr id="8" name="Google Shape;1938;p90">
            <a:extLst>
              <a:ext uri="{FF2B5EF4-FFF2-40B4-BE49-F238E27FC236}">
                <a16:creationId xmlns:a16="http://schemas.microsoft.com/office/drawing/2014/main" id="{38C7A5D3-03C1-E14C-AFAE-6AD5B49EE4E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930;p47">
            <a:extLst>
              <a:ext uri="{FF2B5EF4-FFF2-40B4-BE49-F238E27FC236}">
                <a16:creationId xmlns:a16="http://schemas.microsoft.com/office/drawing/2014/main" id="{5DE95892-7A86-2A45-8D92-D3CCA64A0B5E}"/>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Pooling Layer</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26013433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Shape 1458"/>
        <p:cNvGrpSpPr/>
        <p:nvPr/>
      </p:nvGrpSpPr>
      <p:grpSpPr>
        <a:xfrm>
          <a:off x="0" y="0"/>
          <a:ext cx="0" cy="0"/>
          <a:chOff x="0" y="0"/>
          <a:chExt cx="0" cy="0"/>
        </a:xfrm>
      </p:grpSpPr>
      <p:sp>
        <p:nvSpPr>
          <p:cNvPr id="1460" name="Google Shape;1460;p6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19</a:t>
            </a:fld>
            <a:endParaRPr sz="2267">
              <a:latin typeface="Concert One"/>
              <a:ea typeface="Concert One"/>
              <a:cs typeface="Concert One"/>
              <a:sym typeface="Concert One"/>
            </a:endParaRPr>
          </a:p>
        </p:txBody>
      </p:sp>
      <p:pic>
        <p:nvPicPr>
          <p:cNvPr id="1463" name="Google Shape;1463;p63" descr="https://lh3.googleusercontent.com/TUKvnbDI6zerXeW1BgILq-3Bn5TbAMWwlnAJNJ4xp-9GF7khO8sa0LPMeliW_qtKY5nLsma0CsBJMhrp0uab3WSBsqEtPX2Rxtutax8I9xkO4wgbBkl-SdLYkZzD3A"/>
          <p:cNvPicPr preferRelativeResize="0"/>
          <p:nvPr/>
        </p:nvPicPr>
        <p:blipFill>
          <a:blip r:embed="rId3">
            <a:alphaModFix/>
          </a:blip>
          <a:stretch>
            <a:fillRect/>
          </a:stretch>
        </p:blipFill>
        <p:spPr>
          <a:xfrm>
            <a:off x="1666241" y="1844400"/>
            <a:ext cx="8730599" cy="3858467"/>
          </a:xfrm>
          <a:prstGeom prst="rect">
            <a:avLst/>
          </a:prstGeom>
          <a:noFill/>
          <a:ln>
            <a:noFill/>
          </a:ln>
        </p:spPr>
      </p:pic>
      <p:sp>
        <p:nvSpPr>
          <p:cNvPr id="6" name="Google Shape;1938;p90">
            <a:extLst>
              <a:ext uri="{FF2B5EF4-FFF2-40B4-BE49-F238E27FC236}">
                <a16:creationId xmlns:a16="http://schemas.microsoft.com/office/drawing/2014/main" id="{D346BF4E-7A6B-0543-AE26-F2677558173E}"/>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930;p47">
            <a:extLst>
              <a:ext uri="{FF2B5EF4-FFF2-40B4-BE49-F238E27FC236}">
                <a16:creationId xmlns:a16="http://schemas.microsoft.com/office/drawing/2014/main" id="{BF2A2353-D940-C84B-B8EF-1912C86151B8}"/>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Max Pooling</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2548787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grpSp>
        <p:nvGrpSpPr>
          <p:cNvPr id="30" name="Google Shape;541;p31">
            <a:extLst>
              <a:ext uri="{FF2B5EF4-FFF2-40B4-BE49-F238E27FC236}">
                <a16:creationId xmlns:a16="http://schemas.microsoft.com/office/drawing/2014/main" id="{569D470D-3209-4644-B9F8-34F49B1CA8F0}"/>
              </a:ext>
            </a:extLst>
          </p:cNvPr>
          <p:cNvGrpSpPr/>
          <p:nvPr/>
        </p:nvGrpSpPr>
        <p:grpSpPr>
          <a:xfrm>
            <a:off x="6598131" y="1297111"/>
            <a:ext cx="5143420" cy="5177770"/>
            <a:chOff x="1190200" y="811850"/>
            <a:chExt cx="5212075" cy="3882800"/>
          </a:xfrm>
        </p:grpSpPr>
        <p:sp>
          <p:nvSpPr>
            <p:cNvPr id="32" name="Google Shape;542;p31">
              <a:extLst>
                <a:ext uri="{FF2B5EF4-FFF2-40B4-BE49-F238E27FC236}">
                  <a16:creationId xmlns:a16="http://schemas.microsoft.com/office/drawing/2014/main" id="{624EB772-DCF7-BE4F-A301-2EBAC9658F86}"/>
                </a:ext>
              </a:extLst>
            </p:cNvPr>
            <p:cNvSpPr/>
            <p:nvPr/>
          </p:nvSpPr>
          <p:spPr>
            <a:xfrm>
              <a:off x="1190200" y="4224300"/>
              <a:ext cx="5212075" cy="2525"/>
            </a:xfrm>
            <a:custGeom>
              <a:avLst/>
              <a:gdLst/>
              <a:ahLst/>
              <a:cxnLst/>
              <a:rect l="l" t="t" r="r" b="b"/>
              <a:pathLst>
                <a:path w="208483" h="101" extrusionOk="0">
                  <a:moveTo>
                    <a:pt x="0" y="0"/>
                  </a:moveTo>
                  <a:lnTo>
                    <a:pt x="0" y="101"/>
                  </a:lnTo>
                  <a:lnTo>
                    <a:pt x="208482" y="101"/>
                  </a:lnTo>
                  <a:lnTo>
                    <a:pt x="208482"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3" name="Google Shape;543;p31">
              <a:extLst>
                <a:ext uri="{FF2B5EF4-FFF2-40B4-BE49-F238E27FC236}">
                  <a16:creationId xmlns:a16="http://schemas.microsoft.com/office/drawing/2014/main" id="{3CD6E159-AF76-9241-A439-B73AC77DCBD9}"/>
                </a:ext>
              </a:extLst>
            </p:cNvPr>
            <p:cNvSpPr/>
            <p:nvPr/>
          </p:nvSpPr>
          <p:spPr>
            <a:xfrm>
              <a:off x="5654200" y="4391925"/>
              <a:ext cx="226025" cy="2525"/>
            </a:xfrm>
            <a:custGeom>
              <a:avLst/>
              <a:gdLst/>
              <a:ahLst/>
              <a:cxnLst/>
              <a:rect l="l" t="t" r="r" b="b"/>
              <a:pathLst>
                <a:path w="9041" h="101" extrusionOk="0">
                  <a:moveTo>
                    <a:pt x="1" y="0"/>
                  </a:moveTo>
                  <a:lnTo>
                    <a:pt x="1" y="100"/>
                  </a:lnTo>
                  <a:lnTo>
                    <a:pt x="9041" y="100"/>
                  </a:lnTo>
                  <a:lnTo>
                    <a:pt x="9041"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4" name="Google Shape;544;p31">
              <a:extLst>
                <a:ext uri="{FF2B5EF4-FFF2-40B4-BE49-F238E27FC236}">
                  <a16:creationId xmlns:a16="http://schemas.microsoft.com/office/drawing/2014/main" id="{366BCA6F-632E-4646-82F4-2052E12B6C80}"/>
                </a:ext>
              </a:extLst>
            </p:cNvPr>
            <p:cNvSpPr/>
            <p:nvPr/>
          </p:nvSpPr>
          <p:spPr>
            <a:xfrm>
              <a:off x="4427500" y="4337725"/>
              <a:ext cx="355275" cy="2525"/>
            </a:xfrm>
            <a:custGeom>
              <a:avLst/>
              <a:gdLst/>
              <a:ahLst/>
              <a:cxnLst/>
              <a:rect l="l" t="t" r="r" b="b"/>
              <a:pathLst>
                <a:path w="14211" h="101" extrusionOk="0">
                  <a:moveTo>
                    <a:pt x="0" y="0"/>
                  </a:moveTo>
                  <a:lnTo>
                    <a:pt x="0" y="100"/>
                  </a:lnTo>
                  <a:lnTo>
                    <a:pt x="14211" y="100"/>
                  </a:lnTo>
                  <a:lnTo>
                    <a:pt x="14211"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5" name="Google Shape;545;p31">
              <a:extLst>
                <a:ext uri="{FF2B5EF4-FFF2-40B4-BE49-F238E27FC236}">
                  <a16:creationId xmlns:a16="http://schemas.microsoft.com/office/drawing/2014/main" id="{A27C3CED-C7B9-FA43-AC5A-0DF619B385EA}"/>
                </a:ext>
              </a:extLst>
            </p:cNvPr>
            <p:cNvSpPr/>
            <p:nvPr/>
          </p:nvSpPr>
          <p:spPr>
            <a:xfrm>
              <a:off x="5323975" y="4295175"/>
              <a:ext cx="464525" cy="2525"/>
            </a:xfrm>
            <a:custGeom>
              <a:avLst/>
              <a:gdLst/>
              <a:ahLst/>
              <a:cxnLst/>
              <a:rect l="l" t="t" r="r" b="b"/>
              <a:pathLst>
                <a:path w="18581" h="101" extrusionOk="0">
                  <a:moveTo>
                    <a:pt x="0" y="1"/>
                  </a:moveTo>
                  <a:lnTo>
                    <a:pt x="0" y="101"/>
                  </a:lnTo>
                  <a:lnTo>
                    <a:pt x="18580" y="101"/>
                  </a:lnTo>
                  <a:lnTo>
                    <a:pt x="18580" y="1"/>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6" name="Google Shape;546;p31">
              <a:extLst>
                <a:ext uri="{FF2B5EF4-FFF2-40B4-BE49-F238E27FC236}">
                  <a16:creationId xmlns:a16="http://schemas.microsoft.com/office/drawing/2014/main" id="{ED8ACB92-53A6-8942-812F-405525675BC1}"/>
                </a:ext>
              </a:extLst>
            </p:cNvPr>
            <p:cNvSpPr/>
            <p:nvPr/>
          </p:nvSpPr>
          <p:spPr>
            <a:xfrm>
              <a:off x="2878050" y="4347725"/>
              <a:ext cx="115950" cy="2525"/>
            </a:xfrm>
            <a:custGeom>
              <a:avLst/>
              <a:gdLst/>
              <a:ahLst/>
              <a:cxnLst/>
              <a:rect l="l" t="t" r="r" b="b"/>
              <a:pathLst>
                <a:path w="4638" h="101" extrusionOk="0">
                  <a:moveTo>
                    <a:pt x="1" y="0"/>
                  </a:moveTo>
                  <a:lnTo>
                    <a:pt x="1" y="100"/>
                  </a:lnTo>
                  <a:lnTo>
                    <a:pt x="4638" y="100"/>
                  </a:lnTo>
                  <a:lnTo>
                    <a:pt x="4638"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7" name="Google Shape;547;p31">
              <a:extLst>
                <a:ext uri="{FF2B5EF4-FFF2-40B4-BE49-F238E27FC236}">
                  <a16:creationId xmlns:a16="http://schemas.microsoft.com/office/drawing/2014/main" id="{8CA6A32A-EBE0-7B46-9006-BF6B97EAC3B6}"/>
                </a:ext>
              </a:extLst>
            </p:cNvPr>
            <p:cNvSpPr/>
            <p:nvPr/>
          </p:nvSpPr>
          <p:spPr>
            <a:xfrm>
              <a:off x="2384375" y="4347725"/>
              <a:ext cx="400300" cy="2525"/>
            </a:xfrm>
            <a:custGeom>
              <a:avLst/>
              <a:gdLst/>
              <a:ahLst/>
              <a:cxnLst/>
              <a:rect l="l" t="t" r="r" b="b"/>
              <a:pathLst>
                <a:path w="16012" h="101" extrusionOk="0">
                  <a:moveTo>
                    <a:pt x="0" y="0"/>
                  </a:moveTo>
                  <a:lnTo>
                    <a:pt x="0" y="100"/>
                  </a:lnTo>
                  <a:lnTo>
                    <a:pt x="16012" y="100"/>
                  </a:lnTo>
                  <a:lnTo>
                    <a:pt x="16012"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8" name="Google Shape;548;p31">
              <a:extLst>
                <a:ext uri="{FF2B5EF4-FFF2-40B4-BE49-F238E27FC236}">
                  <a16:creationId xmlns:a16="http://schemas.microsoft.com/office/drawing/2014/main" id="{36BBF36B-DE17-0247-8A2F-1B452C19A817}"/>
                </a:ext>
              </a:extLst>
            </p:cNvPr>
            <p:cNvSpPr/>
            <p:nvPr/>
          </p:nvSpPr>
          <p:spPr>
            <a:xfrm>
              <a:off x="1881525" y="4303525"/>
              <a:ext cx="288550" cy="2525"/>
            </a:xfrm>
            <a:custGeom>
              <a:avLst/>
              <a:gdLst/>
              <a:ahLst/>
              <a:cxnLst/>
              <a:rect l="l" t="t" r="r" b="b"/>
              <a:pathLst>
                <a:path w="11542" h="101" extrusionOk="0">
                  <a:moveTo>
                    <a:pt x="0" y="0"/>
                  </a:moveTo>
                  <a:lnTo>
                    <a:pt x="0" y="100"/>
                  </a:lnTo>
                  <a:lnTo>
                    <a:pt x="11542" y="100"/>
                  </a:lnTo>
                  <a:lnTo>
                    <a:pt x="11542" y="0"/>
                  </a:ln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39" name="Google Shape;549;p31">
              <a:extLst>
                <a:ext uri="{FF2B5EF4-FFF2-40B4-BE49-F238E27FC236}">
                  <a16:creationId xmlns:a16="http://schemas.microsoft.com/office/drawing/2014/main" id="{A862DF95-2C05-564F-B3C6-B2949C98E262}"/>
                </a:ext>
              </a:extLst>
            </p:cNvPr>
            <p:cNvSpPr/>
            <p:nvPr/>
          </p:nvSpPr>
          <p:spPr>
            <a:xfrm>
              <a:off x="1588800" y="811850"/>
              <a:ext cx="2131550" cy="2947975"/>
            </a:xfrm>
            <a:custGeom>
              <a:avLst/>
              <a:gdLst/>
              <a:ahLst/>
              <a:cxnLst/>
              <a:rect l="l" t="t" r="r" b="b"/>
              <a:pathLst>
                <a:path w="85262" h="117919" extrusionOk="0">
                  <a:moveTo>
                    <a:pt x="82893" y="67"/>
                  </a:moveTo>
                  <a:cubicBezTo>
                    <a:pt x="84127" y="67"/>
                    <a:pt x="85162" y="1102"/>
                    <a:pt x="85162" y="2336"/>
                  </a:cubicBezTo>
                  <a:lnTo>
                    <a:pt x="85162" y="115517"/>
                  </a:lnTo>
                  <a:cubicBezTo>
                    <a:pt x="85162" y="116784"/>
                    <a:pt x="84127" y="117785"/>
                    <a:pt x="82893" y="117785"/>
                  </a:cubicBezTo>
                  <a:lnTo>
                    <a:pt x="2369" y="117785"/>
                  </a:lnTo>
                  <a:cubicBezTo>
                    <a:pt x="1102" y="117785"/>
                    <a:pt x="101" y="116784"/>
                    <a:pt x="101" y="115517"/>
                  </a:cubicBezTo>
                  <a:lnTo>
                    <a:pt x="101" y="2336"/>
                  </a:lnTo>
                  <a:cubicBezTo>
                    <a:pt x="101" y="1102"/>
                    <a:pt x="1102" y="67"/>
                    <a:pt x="2369" y="67"/>
                  </a:cubicBezTo>
                  <a:close/>
                  <a:moveTo>
                    <a:pt x="2310" y="0"/>
                  </a:moveTo>
                  <a:cubicBezTo>
                    <a:pt x="1036" y="0"/>
                    <a:pt x="1" y="1055"/>
                    <a:pt x="1" y="2336"/>
                  </a:cubicBezTo>
                  <a:lnTo>
                    <a:pt x="1" y="115517"/>
                  </a:lnTo>
                  <a:cubicBezTo>
                    <a:pt x="1" y="116851"/>
                    <a:pt x="1068" y="117919"/>
                    <a:pt x="2369" y="117919"/>
                  </a:cubicBezTo>
                  <a:lnTo>
                    <a:pt x="82893" y="117919"/>
                  </a:lnTo>
                  <a:cubicBezTo>
                    <a:pt x="84194" y="117919"/>
                    <a:pt x="85262" y="116851"/>
                    <a:pt x="85262" y="115517"/>
                  </a:cubicBezTo>
                  <a:lnTo>
                    <a:pt x="85262" y="2369"/>
                  </a:lnTo>
                  <a:cubicBezTo>
                    <a:pt x="85262" y="1055"/>
                    <a:pt x="84226" y="0"/>
                    <a:pt x="82953" y="0"/>
                  </a:cubicBezTo>
                  <a:cubicBezTo>
                    <a:pt x="82933" y="0"/>
                    <a:pt x="82913" y="0"/>
                    <a:pt x="82893" y="1"/>
                  </a:cubicBezTo>
                  <a:lnTo>
                    <a:pt x="2369" y="1"/>
                  </a:lnTo>
                  <a:cubicBezTo>
                    <a:pt x="2349" y="0"/>
                    <a:pt x="2329" y="0"/>
                    <a:pt x="2310" y="0"/>
                  </a:cubicBez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40" name="Google Shape;550;p31">
              <a:extLst>
                <a:ext uri="{FF2B5EF4-FFF2-40B4-BE49-F238E27FC236}">
                  <a16:creationId xmlns:a16="http://schemas.microsoft.com/office/drawing/2014/main" id="{96727E42-30F1-FE48-A078-C02905D57AF1}"/>
                </a:ext>
              </a:extLst>
            </p:cNvPr>
            <p:cNvSpPr/>
            <p:nvPr/>
          </p:nvSpPr>
          <p:spPr>
            <a:xfrm>
              <a:off x="3842925" y="811850"/>
              <a:ext cx="2132375" cy="2947975"/>
            </a:xfrm>
            <a:custGeom>
              <a:avLst/>
              <a:gdLst/>
              <a:ahLst/>
              <a:cxnLst/>
              <a:rect l="l" t="t" r="r" b="b"/>
              <a:pathLst>
                <a:path w="85295" h="117919" extrusionOk="0">
                  <a:moveTo>
                    <a:pt x="82893" y="67"/>
                  </a:moveTo>
                  <a:cubicBezTo>
                    <a:pt x="84160" y="67"/>
                    <a:pt x="85194" y="1102"/>
                    <a:pt x="85194" y="2336"/>
                  </a:cubicBezTo>
                  <a:lnTo>
                    <a:pt x="85194" y="115517"/>
                  </a:lnTo>
                  <a:cubicBezTo>
                    <a:pt x="85194" y="116784"/>
                    <a:pt x="84160" y="117785"/>
                    <a:pt x="82893" y="117785"/>
                  </a:cubicBezTo>
                  <a:lnTo>
                    <a:pt x="2402" y="117785"/>
                  </a:lnTo>
                  <a:cubicBezTo>
                    <a:pt x="1134" y="117785"/>
                    <a:pt x="100" y="116784"/>
                    <a:pt x="100" y="115517"/>
                  </a:cubicBezTo>
                  <a:lnTo>
                    <a:pt x="100" y="2336"/>
                  </a:lnTo>
                  <a:cubicBezTo>
                    <a:pt x="100" y="1102"/>
                    <a:pt x="1134" y="67"/>
                    <a:pt x="2402" y="67"/>
                  </a:cubicBezTo>
                  <a:close/>
                  <a:moveTo>
                    <a:pt x="2402" y="1"/>
                  </a:moveTo>
                  <a:cubicBezTo>
                    <a:pt x="1068" y="1"/>
                    <a:pt x="33" y="1035"/>
                    <a:pt x="0" y="2336"/>
                  </a:cubicBezTo>
                  <a:lnTo>
                    <a:pt x="0" y="115517"/>
                  </a:lnTo>
                  <a:cubicBezTo>
                    <a:pt x="0" y="116851"/>
                    <a:pt x="1068" y="117885"/>
                    <a:pt x="2402" y="117919"/>
                  </a:cubicBezTo>
                  <a:lnTo>
                    <a:pt x="82893" y="117919"/>
                  </a:lnTo>
                  <a:cubicBezTo>
                    <a:pt x="84227" y="117885"/>
                    <a:pt x="85294" y="116818"/>
                    <a:pt x="85294" y="115517"/>
                  </a:cubicBezTo>
                  <a:lnTo>
                    <a:pt x="85294" y="2336"/>
                  </a:lnTo>
                  <a:cubicBezTo>
                    <a:pt x="85261" y="1035"/>
                    <a:pt x="84194" y="1"/>
                    <a:pt x="82893" y="1"/>
                  </a:cubicBez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41" name="Google Shape;551;p31">
              <a:extLst>
                <a:ext uri="{FF2B5EF4-FFF2-40B4-BE49-F238E27FC236}">
                  <a16:creationId xmlns:a16="http://schemas.microsoft.com/office/drawing/2014/main" id="{AE9E4D53-9DA8-4845-BA32-D56FE146404C}"/>
                </a:ext>
              </a:extLst>
            </p:cNvPr>
            <p:cNvSpPr/>
            <p:nvPr/>
          </p:nvSpPr>
          <p:spPr>
            <a:xfrm>
              <a:off x="5089650" y="3405375"/>
              <a:ext cx="621300" cy="794775"/>
            </a:xfrm>
            <a:custGeom>
              <a:avLst/>
              <a:gdLst/>
              <a:ahLst/>
              <a:cxnLst/>
              <a:rect l="l" t="t" r="r" b="b"/>
              <a:pathLst>
                <a:path w="24852" h="31791" extrusionOk="0">
                  <a:moveTo>
                    <a:pt x="6338" y="1"/>
                  </a:moveTo>
                  <a:cubicBezTo>
                    <a:pt x="3002" y="268"/>
                    <a:pt x="267" y="3470"/>
                    <a:pt x="67" y="7406"/>
                  </a:cubicBezTo>
                  <a:cubicBezTo>
                    <a:pt x="0" y="8273"/>
                    <a:pt x="67" y="9141"/>
                    <a:pt x="267" y="9975"/>
                  </a:cubicBezTo>
                  <a:cubicBezTo>
                    <a:pt x="1001" y="13377"/>
                    <a:pt x="1368" y="16846"/>
                    <a:pt x="1334" y="20315"/>
                  </a:cubicBezTo>
                  <a:lnTo>
                    <a:pt x="1334" y="30456"/>
                  </a:lnTo>
                  <a:cubicBezTo>
                    <a:pt x="1268" y="31123"/>
                    <a:pt x="1801" y="31723"/>
                    <a:pt x="2468" y="31790"/>
                  </a:cubicBezTo>
                  <a:lnTo>
                    <a:pt x="24851" y="31790"/>
                  </a:lnTo>
                  <a:lnTo>
                    <a:pt x="24851"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42" name="Google Shape;552;p31">
              <a:extLst>
                <a:ext uri="{FF2B5EF4-FFF2-40B4-BE49-F238E27FC236}">
                  <a16:creationId xmlns:a16="http://schemas.microsoft.com/office/drawing/2014/main" id="{869FD1CF-7859-B84B-8931-32E1E35B9D76}"/>
                </a:ext>
              </a:extLst>
            </p:cNvPr>
            <p:cNvSpPr/>
            <p:nvPr/>
          </p:nvSpPr>
          <p:spPr>
            <a:xfrm>
              <a:off x="5541625" y="3404950"/>
              <a:ext cx="338600" cy="795200"/>
            </a:xfrm>
            <a:custGeom>
              <a:avLst/>
              <a:gdLst/>
              <a:ahLst/>
              <a:cxnLst/>
              <a:rect l="l" t="t" r="r" b="b"/>
              <a:pathLst>
                <a:path w="13544" h="31808" extrusionOk="0">
                  <a:moveTo>
                    <a:pt x="6755" y="0"/>
                  </a:moveTo>
                  <a:cubicBezTo>
                    <a:pt x="6606" y="0"/>
                    <a:pt x="6456" y="6"/>
                    <a:pt x="6305" y="18"/>
                  </a:cubicBezTo>
                  <a:cubicBezTo>
                    <a:pt x="2969" y="318"/>
                    <a:pt x="234" y="3487"/>
                    <a:pt x="34" y="7423"/>
                  </a:cubicBezTo>
                  <a:cubicBezTo>
                    <a:pt x="1" y="8290"/>
                    <a:pt x="67" y="9158"/>
                    <a:pt x="267" y="9992"/>
                  </a:cubicBezTo>
                  <a:cubicBezTo>
                    <a:pt x="1001" y="13394"/>
                    <a:pt x="1335" y="16863"/>
                    <a:pt x="1302" y="20332"/>
                  </a:cubicBezTo>
                  <a:lnTo>
                    <a:pt x="1302" y="30473"/>
                  </a:lnTo>
                  <a:cubicBezTo>
                    <a:pt x="1268" y="31140"/>
                    <a:pt x="1769" y="31740"/>
                    <a:pt x="2436" y="31807"/>
                  </a:cubicBezTo>
                  <a:lnTo>
                    <a:pt x="11109" y="31807"/>
                  </a:lnTo>
                  <a:cubicBezTo>
                    <a:pt x="11809" y="31740"/>
                    <a:pt x="12309" y="31140"/>
                    <a:pt x="12243" y="30473"/>
                  </a:cubicBezTo>
                  <a:lnTo>
                    <a:pt x="12243" y="19732"/>
                  </a:lnTo>
                  <a:cubicBezTo>
                    <a:pt x="12209" y="16496"/>
                    <a:pt x="12576" y="13227"/>
                    <a:pt x="13310" y="10058"/>
                  </a:cubicBezTo>
                  <a:cubicBezTo>
                    <a:pt x="13444" y="9391"/>
                    <a:pt x="13544" y="8657"/>
                    <a:pt x="13510" y="7957"/>
                  </a:cubicBezTo>
                  <a:cubicBezTo>
                    <a:pt x="13510" y="3562"/>
                    <a:pt x="10487" y="0"/>
                    <a:pt x="6755" y="0"/>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43" name="Google Shape;553;p31">
              <a:extLst>
                <a:ext uri="{FF2B5EF4-FFF2-40B4-BE49-F238E27FC236}">
                  <a16:creationId xmlns:a16="http://schemas.microsoft.com/office/drawing/2014/main" id="{752BB104-6083-6C40-A07D-41BCE640E73D}"/>
                </a:ext>
              </a:extLst>
            </p:cNvPr>
            <p:cNvSpPr/>
            <p:nvPr/>
          </p:nvSpPr>
          <p:spPr>
            <a:xfrm>
              <a:off x="4887000" y="3750625"/>
              <a:ext cx="590450" cy="449525"/>
            </a:xfrm>
            <a:custGeom>
              <a:avLst/>
              <a:gdLst/>
              <a:ahLst/>
              <a:cxnLst/>
              <a:rect l="l" t="t" r="r" b="b"/>
              <a:pathLst>
                <a:path w="23618" h="17981" extrusionOk="0">
                  <a:moveTo>
                    <a:pt x="0" y="1"/>
                  </a:moveTo>
                  <a:lnTo>
                    <a:pt x="0" y="17980"/>
                  </a:lnTo>
                  <a:lnTo>
                    <a:pt x="23617" y="17980"/>
                  </a:lnTo>
                  <a:lnTo>
                    <a:pt x="23617" y="1"/>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44" name="Google Shape;554;p31">
              <a:extLst>
                <a:ext uri="{FF2B5EF4-FFF2-40B4-BE49-F238E27FC236}">
                  <a16:creationId xmlns:a16="http://schemas.microsoft.com/office/drawing/2014/main" id="{FA5FB44E-C6C3-6940-BE64-4BE658451314}"/>
                </a:ext>
              </a:extLst>
            </p:cNvPr>
            <p:cNvSpPr/>
            <p:nvPr/>
          </p:nvSpPr>
          <p:spPr>
            <a:xfrm>
              <a:off x="4176600" y="2723200"/>
              <a:ext cx="1018150" cy="1103350"/>
            </a:xfrm>
            <a:custGeom>
              <a:avLst/>
              <a:gdLst/>
              <a:ahLst/>
              <a:cxnLst/>
              <a:rect l="l" t="t" r="r" b="b"/>
              <a:pathLst>
                <a:path w="40726" h="44134" extrusionOk="0">
                  <a:moveTo>
                    <a:pt x="5286" y="0"/>
                  </a:moveTo>
                  <a:cubicBezTo>
                    <a:pt x="2305" y="0"/>
                    <a:pt x="0" y="2574"/>
                    <a:pt x="330" y="5539"/>
                  </a:cubicBezTo>
                  <a:lnTo>
                    <a:pt x="3699" y="44133"/>
                  </a:lnTo>
                  <a:lnTo>
                    <a:pt x="40725" y="44133"/>
                  </a:lnTo>
                  <a:lnTo>
                    <a:pt x="37356" y="5539"/>
                  </a:lnTo>
                  <a:cubicBezTo>
                    <a:pt x="37056" y="2437"/>
                    <a:pt x="34454" y="35"/>
                    <a:pt x="31352" y="1"/>
                  </a:cubicBezTo>
                  <a:lnTo>
                    <a:pt x="5400" y="1"/>
                  </a:lnTo>
                  <a:cubicBezTo>
                    <a:pt x="5362" y="1"/>
                    <a:pt x="5324" y="0"/>
                    <a:pt x="5286" y="0"/>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45" name="Google Shape;555;p31">
              <a:extLst>
                <a:ext uri="{FF2B5EF4-FFF2-40B4-BE49-F238E27FC236}">
                  <a16:creationId xmlns:a16="http://schemas.microsoft.com/office/drawing/2014/main" id="{05CD29D3-82D9-8C46-99BD-88DA6E0C891A}"/>
                </a:ext>
              </a:extLst>
            </p:cNvPr>
            <p:cNvSpPr/>
            <p:nvPr/>
          </p:nvSpPr>
          <p:spPr>
            <a:xfrm>
              <a:off x="4325875" y="2723200"/>
              <a:ext cx="950600" cy="1103350"/>
            </a:xfrm>
            <a:custGeom>
              <a:avLst/>
              <a:gdLst/>
              <a:ahLst/>
              <a:cxnLst/>
              <a:rect l="l" t="t" r="r" b="b"/>
              <a:pathLst>
                <a:path w="38024" h="44134" extrusionOk="0">
                  <a:moveTo>
                    <a:pt x="5220" y="0"/>
                  </a:moveTo>
                  <a:cubicBezTo>
                    <a:pt x="2304" y="0"/>
                    <a:pt x="0" y="2541"/>
                    <a:pt x="329" y="5472"/>
                  </a:cubicBezTo>
                  <a:lnTo>
                    <a:pt x="3699" y="44133"/>
                  </a:lnTo>
                  <a:lnTo>
                    <a:pt x="38023" y="44133"/>
                  </a:lnTo>
                  <a:lnTo>
                    <a:pt x="34654" y="5439"/>
                  </a:lnTo>
                  <a:cubicBezTo>
                    <a:pt x="34320" y="2370"/>
                    <a:pt x="31752" y="35"/>
                    <a:pt x="28683" y="1"/>
                  </a:cubicBezTo>
                  <a:lnTo>
                    <a:pt x="5333" y="1"/>
                  </a:lnTo>
                  <a:cubicBezTo>
                    <a:pt x="5295" y="1"/>
                    <a:pt x="5258" y="0"/>
                    <a:pt x="5220" y="0"/>
                  </a:cubicBez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46" name="Google Shape;556;p31">
              <a:extLst>
                <a:ext uri="{FF2B5EF4-FFF2-40B4-BE49-F238E27FC236}">
                  <a16:creationId xmlns:a16="http://schemas.microsoft.com/office/drawing/2014/main" id="{4BE4343E-D828-7042-ADC2-D8D24D63B453}"/>
                </a:ext>
              </a:extLst>
            </p:cNvPr>
            <p:cNvSpPr/>
            <p:nvPr/>
          </p:nvSpPr>
          <p:spPr>
            <a:xfrm>
              <a:off x="4916175" y="3734775"/>
              <a:ext cx="591275" cy="107600"/>
            </a:xfrm>
            <a:custGeom>
              <a:avLst/>
              <a:gdLst/>
              <a:ahLst/>
              <a:cxnLst/>
              <a:rect l="l" t="t" r="r" b="b"/>
              <a:pathLst>
                <a:path w="23651" h="4304" extrusionOk="0">
                  <a:moveTo>
                    <a:pt x="368" y="1"/>
                  </a:moveTo>
                  <a:cubicBezTo>
                    <a:pt x="168" y="1"/>
                    <a:pt x="1" y="168"/>
                    <a:pt x="1" y="368"/>
                  </a:cubicBezTo>
                  <a:lnTo>
                    <a:pt x="1" y="3937"/>
                  </a:lnTo>
                  <a:cubicBezTo>
                    <a:pt x="1" y="4137"/>
                    <a:pt x="168" y="4304"/>
                    <a:pt x="368" y="4304"/>
                  </a:cubicBezTo>
                  <a:lnTo>
                    <a:pt x="22450" y="4304"/>
                  </a:lnTo>
                  <a:cubicBezTo>
                    <a:pt x="23117" y="4304"/>
                    <a:pt x="23651" y="3770"/>
                    <a:pt x="23651" y="3103"/>
                  </a:cubicBezTo>
                  <a:lnTo>
                    <a:pt x="23651" y="1202"/>
                  </a:lnTo>
                  <a:cubicBezTo>
                    <a:pt x="23651" y="535"/>
                    <a:pt x="23117" y="1"/>
                    <a:pt x="22450" y="1"/>
                  </a:cubicBezTo>
                  <a:close/>
                </a:path>
              </a:pathLst>
            </a:custGeom>
            <a:solidFill>
              <a:srgbClr val="EBEBEB"/>
            </a:solidFill>
            <a:ln>
              <a:noFill/>
            </a:ln>
          </p:spPr>
          <p:txBody>
            <a:bodyPr spcFirstLastPara="1" wrap="square" lIns="121900" tIns="121900" rIns="121900" bIns="121900" anchor="ctr" anchorCtr="0">
              <a:noAutofit/>
            </a:bodyPr>
            <a:lstStyle/>
            <a:p>
              <a:endParaRPr sz="2400"/>
            </a:p>
          </p:txBody>
        </p:sp>
        <p:sp>
          <p:nvSpPr>
            <p:cNvPr id="47" name="Google Shape;557;p31">
              <a:extLst>
                <a:ext uri="{FF2B5EF4-FFF2-40B4-BE49-F238E27FC236}">
                  <a16:creationId xmlns:a16="http://schemas.microsoft.com/office/drawing/2014/main" id="{169484D1-DE93-624D-A32F-7CBC417CF670}"/>
                </a:ext>
              </a:extLst>
            </p:cNvPr>
            <p:cNvSpPr/>
            <p:nvPr/>
          </p:nvSpPr>
          <p:spPr>
            <a:xfrm>
              <a:off x="4309075" y="4200125"/>
              <a:ext cx="1410200" cy="24200"/>
            </a:xfrm>
            <a:custGeom>
              <a:avLst/>
              <a:gdLst/>
              <a:ahLst/>
              <a:cxnLst/>
              <a:rect l="l" t="t" r="r" b="b"/>
              <a:pathLst>
                <a:path w="56408" h="968" extrusionOk="0">
                  <a:moveTo>
                    <a:pt x="1" y="0"/>
                  </a:moveTo>
                  <a:lnTo>
                    <a:pt x="1" y="67"/>
                  </a:lnTo>
                  <a:cubicBezTo>
                    <a:pt x="1" y="567"/>
                    <a:pt x="401" y="967"/>
                    <a:pt x="901" y="967"/>
                  </a:cubicBezTo>
                  <a:lnTo>
                    <a:pt x="55507" y="967"/>
                  </a:lnTo>
                  <a:cubicBezTo>
                    <a:pt x="56007" y="967"/>
                    <a:pt x="56408" y="567"/>
                    <a:pt x="56408" y="67"/>
                  </a:cubicBezTo>
                  <a:lnTo>
                    <a:pt x="56408" y="0"/>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48" name="Google Shape;558;p31">
              <a:extLst>
                <a:ext uri="{FF2B5EF4-FFF2-40B4-BE49-F238E27FC236}">
                  <a16:creationId xmlns:a16="http://schemas.microsoft.com/office/drawing/2014/main" id="{070AE36D-6A8E-794C-BF40-85A0A4F05C4A}"/>
                </a:ext>
              </a:extLst>
            </p:cNvPr>
            <p:cNvSpPr/>
            <p:nvPr/>
          </p:nvSpPr>
          <p:spPr>
            <a:xfrm>
              <a:off x="4147300" y="3405375"/>
              <a:ext cx="748050" cy="794775"/>
            </a:xfrm>
            <a:custGeom>
              <a:avLst/>
              <a:gdLst/>
              <a:ahLst/>
              <a:cxnLst/>
              <a:rect l="l" t="t" r="r" b="b"/>
              <a:pathLst>
                <a:path w="29922" h="31791" extrusionOk="0">
                  <a:moveTo>
                    <a:pt x="6338" y="1"/>
                  </a:moveTo>
                  <a:cubicBezTo>
                    <a:pt x="3003" y="268"/>
                    <a:pt x="267" y="3470"/>
                    <a:pt x="67" y="7406"/>
                  </a:cubicBezTo>
                  <a:cubicBezTo>
                    <a:pt x="0" y="8273"/>
                    <a:pt x="67" y="9141"/>
                    <a:pt x="267" y="9975"/>
                  </a:cubicBezTo>
                  <a:cubicBezTo>
                    <a:pt x="1001" y="13377"/>
                    <a:pt x="1368" y="16846"/>
                    <a:pt x="1335" y="20315"/>
                  </a:cubicBezTo>
                  <a:lnTo>
                    <a:pt x="1335" y="30456"/>
                  </a:lnTo>
                  <a:cubicBezTo>
                    <a:pt x="1301" y="31123"/>
                    <a:pt x="1802" y="31723"/>
                    <a:pt x="2469" y="31790"/>
                  </a:cubicBezTo>
                  <a:lnTo>
                    <a:pt x="29922" y="31790"/>
                  </a:lnTo>
                  <a:lnTo>
                    <a:pt x="29922"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49" name="Google Shape;559;p31">
              <a:extLst>
                <a:ext uri="{FF2B5EF4-FFF2-40B4-BE49-F238E27FC236}">
                  <a16:creationId xmlns:a16="http://schemas.microsoft.com/office/drawing/2014/main" id="{5D0FABBE-7B53-5E46-A579-F201602919FF}"/>
                </a:ext>
              </a:extLst>
            </p:cNvPr>
            <p:cNvSpPr/>
            <p:nvPr/>
          </p:nvSpPr>
          <p:spPr>
            <a:xfrm>
              <a:off x="4725200" y="3404950"/>
              <a:ext cx="339450" cy="795200"/>
            </a:xfrm>
            <a:custGeom>
              <a:avLst/>
              <a:gdLst/>
              <a:ahLst/>
              <a:cxnLst/>
              <a:rect l="l" t="t" r="r" b="b"/>
              <a:pathLst>
                <a:path w="13578" h="31808" extrusionOk="0">
                  <a:moveTo>
                    <a:pt x="6789" y="0"/>
                  </a:moveTo>
                  <a:cubicBezTo>
                    <a:pt x="6640" y="0"/>
                    <a:pt x="6490" y="6"/>
                    <a:pt x="6339" y="18"/>
                  </a:cubicBezTo>
                  <a:cubicBezTo>
                    <a:pt x="3003" y="318"/>
                    <a:pt x="268" y="3487"/>
                    <a:pt x="68" y="7423"/>
                  </a:cubicBezTo>
                  <a:cubicBezTo>
                    <a:pt x="1" y="8290"/>
                    <a:pt x="68" y="9158"/>
                    <a:pt x="268" y="9992"/>
                  </a:cubicBezTo>
                  <a:cubicBezTo>
                    <a:pt x="1002" y="13394"/>
                    <a:pt x="1369" y="16863"/>
                    <a:pt x="1335" y="20332"/>
                  </a:cubicBezTo>
                  <a:lnTo>
                    <a:pt x="1335" y="30473"/>
                  </a:lnTo>
                  <a:cubicBezTo>
                    <a:pt x="1302" y="31140"/>
                    <a:pt x="1802" y="31740"/>
                    <a:pt x="2469" y="31807"/>
                  </a:cubicBezTo>
                  <a:lnTo>
                    <a:pt x="11142" y="31807"/>
                  </a:lnTo>
                  <a:cubicBezTo>
                    <a:pt x="11809" y="31740"/>
                    <a:pt x="12310" y="31140"/>
                    <a:pt x="12276" y="30473"/>
                  </a:cubicBezTo>
                  <a:lnTo>
                    <a:pt x="12276" y="19732"/>
                  </a:lnTo>
                  <a:cubicBezTo>
                    <a:pt x="12243" y="16496"/>
                    <a:pt x="12610" y="13261"/>
                    <a:pt x="13310" y="10058"/>
                  </a:cubicBezTo>
                  <a:cubicBezTo>
                    <a:pt x="13477" y="9391"/>
                    <a:pt x="13577" y="8657"/>
                    <a:pt x="13577" y="7957"/>
                  </a:cubicBezTo>
                  <a:cubicBezTo>
                    <a:pt x="13577" y="3562"/>
                    <a:pt x="10524" y="0"/>
                    <a:pt x="6789" y="0"/>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50" name="Google Shape;560;p31">
              <a:extLst>
                <a:ext uri="{FF2B5EF4-FFF2-40B4-BE49-F238E27FC236}">
                  <a16:creationId xmlns:a16="http://schemas.microsoft.com/office/drawing/2014/main" id="{C75DB5F7-2B67-CF49-B9F9-5284C702AE4D}"/>
                </a:ext>
              </a:extLst>
            </p:cNvPr>
            <p:cNvSpPr/>
            <p:nvPr/>
          </p:nvSpPr>
          <p:spPr>
            <a:xfrm>
              <a:off x="5246425" y="3909075"/>
              <a:ext cx="539575" cy="315250"/>
            </a:xfrm>
            <a:custGeom>
              <a:avLst/>
              <a:gdLst/>
              <a:ahLst/>
              <a:cxnLst/>
              <a:rect l="l" t="t" r="r" b="b"/>
              <a:pathLst>
                <a:path w="21583" h="12610" extrusionOk="0">
                  <a:moveTo>
                    <a:pt x="0" y="0"/>
                  </a:moveTo>
                  <a:lnTo>
                    <a:pt x="0" y="12609"/>
                  </a:lnTo>
                  <a:lnTo>
                    <a:pt x="21582" y="12609"/>
                  </a:lnTo>
                  <a:lnTo>
                    <a:pt x="21582" y="0"/>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51" name="Google Shape;561;p31">
              <a:extLst>
                <a:ext uri="{FF2B5EF4-FFF2-40B4-BE49-F238E27FC236}">
                  <a16:creationId xmlns:a16="http://schemas.microsoft.com/office/drawing/2014/main" id="{2FF69F49-9E4D-654F-84DF-B641DC31F982}"/>
                </a:ext>
              </a:extLst>
            </p:cNvPr>
            <p:cNvSpPr/>
            <p:nvPr/>
          </p:nvSpPr>
          <p:spPr>
            <a:xfrm>
              <a:off x="5221400" y="3893225"/>
              <a:ext cx="590450" cy="106775"/>
            </a:xfrm>
            <a:custGeom>
              <a:avLst/>
              <a:gdLst/>
              <a:ahLst/>
              <a:cxnLst/>
              <a:rect l="l" t="t" r="r" b="b"/>
              <a:pathLst>
                <a:path w="23618" h="4271" extrusionOk="0">
                  <a:moveTo>
                    <a:pt x="868" y="1"/>
                  </a:moveTo>
                  <a:cubicBezTo>
                    <a:pt x="401" y="1"/>
                    <a:pt x="0" y="368"/>
                    <a:pt x="0" y="868"/>
                  </a:cubicBezTo>
                  <a:lnTo>
                    <a:pt x="0" y="3403"/>
                  </a:lnTo>
                  <a:cubicBezTo>
                    <a:pt x="0" y="3870"/>
                    <a:pt x="401" y="4270"/>
                    <a:pt x="868" y="4270"/>
                  </a:cubicBezTo>
                  <a:lnTo>
                    <a:pt x="22717" y="4270"/>
                  </a:lnTo>
                  <a:cubicBezTo>
                    <a:pt x="23217" y="4270"/>
                    <a:pt x="23617" y="3870"/>
                    <a:pt x="23617" y="3403"/>
                  </a:cubicBezTo>
                  <a:lnTo>
                    <a:pt x="23617" y="868"/>
                  </a:lnTo>
                  <a:cubicBezTo>
                    <a:pt x="23617" y="368"/>
                    <a:pt x="23217" y="1"/>
                    <a:pt x="22717" y="1"/>
                  </a:cubicBez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52" name="Google Shape;562;p31">
              <a:extLst>
                <a:ext uri="{FF2B5EF4-FFF2-40B4-BE49-F238E27FC236}">
                  <a16:creationId xmlns:a16="http://schemas.microsoft.com/office/drawing/2014/main" id="{D65B01EC-EFD9-014E-BB85-F2DD9169A26D}"/>
                </a:ext>
              </a:extLst>
            </p:cNvPr>
            <p:cNvSpPr/>
            <p:nvPr/>
          </p:nvSpPr>
          <p:spPr>
            <a:xfrm>
              <a:off x="2269300" y="2814125"/>
              <a:ext cx="137625" cy="532900"/>
            </a:xfrm>
            <a:custGeom>
              <a:avLst/>
              <a:gdLst/>
              <a:ahLst/>
              <a:cxnLst/>
              <a:rect l="l" t="t" r="r" b="b"/>
              <a:pathLst>
                <a:path w="5505" h="21316" extrusionOk="0">
                  <a:moveTo>
                    <a:pt x="0" y="0"/>
                  </a:moveTo>
                  <a:lnTo>
                    <a:pt x="0" y="21316"/>
                  </a:lnTo>
                  <a:lnTo>
                    <a:pt x="5504" y="21316"/>
                  </a:lnTo>
                  <a:lnTo>
                    <a:pt x="5504" y="0"/>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53" name="Google Shape;563;p31">
              <a:extLst>
                <a:ext uri="{FF2B5EF4-FFF2-40B4-BE49-F238E27FC236}">
                  <a16:creationId xmlns:a16="http://schemas.microsoft.com/office/drawing/2014/main" id="{51EC655A-42AC-FA44-8421-D9A302C8E923}"/>
                </a:ext>
              </a:extLst>
            </p:cNvPr>
            <p:cNvSpPr/>
            <p:nvPr/>
          </p:nvSpPr>
          <p:spPr>
            <a:xfrm>
              <a:off x="2254275" y="2723225"/>
              <a:ext cx="1066625" cy="623800"/>
            </a:xfrm>
            <a:custGeom>
              <a:avLst/>
              <a:gdLst/>
              <a:ahLst/>
              <a:cxnLst/>
              <a:rect l="l" t="t" r="r" b="b"/>
              <a:pathLst>
                <a:path w="42665" h="24952" extrusionOk="0">
                  <a:moveTo>
                    <a:pt x="1" y="0"/>
                  </a:moveTo>
                  <a:lnTo>
                    <a:pt x="2769" y="24952"/>
                  </a:lnTo>
                  <a:lnTo>
                    <a:pt x="42665" y="24952"/>
                  </a:lnTo>
                  <a:lnTo>
                    <a:pt x="39896" y="0"/>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54" name="Google Shape;564;p31">
              <a:extLst>
                <a:ext uri="{FF2B5EF4-FFF2-40B4-BE49-F238E27FC236}">
                  <a16:creationId xmlns:a16="http://schemas.microsoft.com/office/drawing/2014/main" id="{5D92485A-C0AC-584F-9B27-56C891715835}"/>
                </a:ext>
              </a:extLst>
            </p:cNvPr>
            <p:cNvSpPr/>
            <p:nvPr/>
          </p:nvSpPr>
          <p:spPr>
            <a:xfrm>
              <a:off x="2288475" y="2723225"/>
              <a:ext cx="1081625" cy="623800"/>
            </a:xfrm>
            <a:custGeom>
              <a:avLst/>
              <a:gdLst/>
              <a:ahLst/>
              <a:cxnLst/>
              <a:rect l="l" t="t" r="r" b="b"/>
              <a:pathLst>
                <a:path w="43265" h="24952" extrusionOk="0">
                  <a:moveTo>
                    <a:pt x="0" y="0"/>
                  </a:moveTo>
                  <a:lnTo>
                    <a:pt x="2769" y="24952"/>
                  </a:lnTo>
                  <a:lnTo>
                    <a:pt x="43265" y="24952"/>
                  </a:lnTo>
                  <a:lnTo>
                    <a:pt x="40496"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55" name="Google Shape;565;p31">
              <a:extLst>
                <a:ext uri="{FF2B5EF4-FFF2-40B4-BE49-F238E27FC236}">
                  <a16:creationId xmlns:a16="http://schemas.microsoft.com/office/drawing/2014/main" id="{73FEB62B-03A1-D045-9078-5771906CC7FA}"/>
                </a:ext>
              </a:extLst>
            </p:cNvPr>
            <p:cNvSpPr/>
            <p:nvPr/>
          </p:nvSpPr>
          <p:spPr>
            <a:xfrm>
              <a:off x="2333500" y="2772425"/>
              <a:ext cx="991575" cy="525400"/>
            </a:xfrm>
            <a:custGeom>
              <a:avLst/>
              <a:gdLst/>
              <a:ahLst/>
              <a:cxnLst/>
              <a:rect l="l" t="t" r="r" b="b"/>
              <a:pathLst>
                <a:path w="39663" h="21016" extrusionOk="0">
                  <a:moveTo>
                    <a:pt x="1" y="1"/>
                  </a:moveTo>
                  <a:lnTo>
                    <a:pt x="2336" y="21016"/>
                  </a:lnTo>
                  <a:lnTo>
                    <a:pt x="39662" y="21016"/>
                  </a:lnTo>
                  <a:lnTo>
                    <a:pt x="37327" y="1"/>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56" name="Google Shape;566;p31">
              <a:extLst>
                <a:ext uri="{FF2B5EF4-FFF2-40B4-BE49-F238E27FC236}">
                  <a16:creationId xmlns:a16="http://schemas.microsoft.com/office/drawing/2014/main" id="{CA4D3A44-2BD3-544C-8FC2-499E527D1007}"/>
                </a:ext>
              </a:extLst>
            </p:cNvPr>
            <p:cNvSpPr/>
            <p:nvPr/>
          </p:nvSpPr>
          <p:spPr>
            <a:xfrm>
              <a:off x="2531975" y="2900025"/>
              <a:ext cx="206000" cy="271050"/>
            </a:xfrm>
            <a:custGeom>
              <a:avLst/>
              <a:gdLst/>
              <a:ahLst/>
              <a:cxnLst/>
              <a:rect l="l" t="t" r="r" b="b"/>
              <a:pathLst>
                <a:path w="8240" h="10842" extrusionOk="0">
                  <a:moveTo>
                    <a:pt x="7573" y="0"/>
                  </a:moveTo>
                  <a:cubicBezTo>
                    <a:pt x="3270" y="0"/>
                    <a:pt x="1" y="4704"/>
                    <a:pt x="568" y="9974"/>
                  </a:cubicBezTo>
                  <a:lnTo>
                    <a:pt x="668" y="10841"/>
                  </a:lnTo>
                  <a:lnTo>
                    <a:pt x="668" y="10808"/>
                  </a:lnTo>
                  <a:cubicBezTo>
                    <a:pt x="4938" y="10808"/>
                    <a:pt x="8240" y="6105"/>
                    <a:pt x="7673" y="834"/>
                  </a:cubicBezTo>
                  <a:lnTo>
                    <a:pt x="7573"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57" name="Google Shape;567;p31">
              <a:extLst>
                <a:ext uri="{FF2B5EF4-FFF2-40B4-BE49-F238E27FC236}">
                  <a16:creationId xmlns:a16="http://schemas.microsoft.com/office/drawing/2014/main" id="{D31D3331-BF4F-924F-8611-4C9B0E7B4EDC}"/>
                </a:ext>
              </a:extLst>
            </p:cNvPr>
            <p:cNvSpPr/>
            <p:nvPr/>
          </p:nvSpPr>
          <p:spPr>
            <a:xfrm>
              <a:off x="2735450" y="2900025"/>
              <a:ext cx="206850" cy="271050"/>
            </a:xfrm>
            <a:custGeom>
              <a:avLst/>
              <a:gdLst/>
              <a:ahLst/>
              <a:cxnLst/>
              <a:rect l="l" t="t" r="r" b="b"/>
              <a:pathLst>
                <a:path w="8274" h="10842" extrusionOk="0">
                  <a:moveTo>
                    <a:pt x="7573" y="0"/>
                  </a:moveTo>
                  <a:cubicBezTo>
                    <a:pt x="3303" y="0"/>
                    <a:pt x="1" y="4704"/>
                    <a:pt x="601" y="9974"/>
                  </a:cubicBezTo>
                  <a:lnTo>
                    <a:pt x="701" y="10841"/>
                  </a:lnTo>
                  <a:lnTo>
                    <a:pt x="701" y="10808"/>
                  </a:lnTo>
                  <a:cubicBezTo>
                    <a:pt x="4971" y="10808"/>
                    <a:pt x="8273" y="6105"/>
                    <a:pt x="7673" y="834"/>
                  </a:cubicBezTo>
                  <a:lnTo>
                    <a:pt x="7573"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58" name="Google Shape;568;p31">
              <a:extLst>
                <a:ext uri="{FF2B5EF4-FFF2-40B4-BE49-F238E27FC236}">
                  <a16:creationId xmlns:a16="http://schemas.microsoft.com/office/drawing/2014/main" id="{23B168E3-5D23-524A-A0A0-A5EDF04C058D}"/>
                </a:ext>
              </a:extLst>
            </p:cNvPr>
            <p:cNvSpPr/>
            <p:nvPr/>
          </p:nvSpPr>
          <p:spPr>
            <a:xfrm>
              <a:off x="2939775" y="2900025"/>
              <a:ext cx="206825" cy="271050"/>
            </a:xfrm>
            <a:custGeom>
              <a:avLst/>
              <a:gdLst/>
              <a:ahLst/>
              <a:cxnLst/>
              <a:rect l="l" t="t" r="r" b="b"/>
              <a:pathLst>
                <a:path w="8273" h="10842" extrusionOk="0">
                  <a:moveTo>
                    <a:pt x="7572" y="0"/>
                  </a:moveTo>
                  <a:cubicBezTo>
                    <a:pt x="3303" y="0"/>
                    <a:pt x="0" y="4704"/>
                    <a:pt x="601" y="9974"/>
                  </a:cubicBezTo>
                  <a:lnTo>
                    <a:pt x="667" y="10841"/>
                  </a:lnTo>
                  <a:lnTo>
                    <a:pt x="667" y="10808"/>
                  </a:lnTo>
                  <a:cubicBezTo>
                    <a:pt x="4971" y="10808"/>
                    <a:pt x="8273" y="6105"/>
                    <a:pt x="7672" y="834"/>
                  </a:cubicBezTo>
                  <a:lnTo>
                    <a:pt x="7572" y="0"/>
                  </a:lnTo>
                  <a:close/>
                </a:path>
              </a:pathLst>
            </a:custGeom>
            <a:solidFill>
              <a:srgbClr val="F5F5F5"/>
            </a:solidFill>
            <a:ln>
              <a:noFill/>
            </a:ln>
          </p:spPr>
          <p:txBody>
            <a:bodyPr spcFirstLastPara="1" wrap="square" lIns="121900" tIns="121900" rIns="121900" bIns="121900" anchor="ctr" anchorCtr="0">
              <a:noAutofit/>
            </a:bodyPr>
            <a:lstStyle/>
            <a:p>
              <a:endParaRPr sz="2400"/>
            </a:p>
          </p:txBody>
        </p:sp>
        <p:sp>
          <p:nvSpPr>
            <p:cNvPr id="59" name="Google Shape;569;p31">
              <a:extLst>
                <a:ext uri="{FF2B5EF4-FFF2-40B4-BE49-F238E27FC236}">
                  <a16:creationId xmlns:a16="http://schemas.microsoft.com/office/drawing/2014/main" id="{343A4BAD-0560-CD4D-95D7-19C8EBD39E1B}"/>
                </a:ext>
              </a:extLst>
            </p:cNvPr>
            <p:cNvSpPr/>
            <p:nvPr/>
          </p:nvSpPr>
          <p:spPr>
            <a:xfrm>
              <a:off x="3449300" y="3347000"/>
              <a:ext cx="591275" cy="877325"/>
            </a:xfrm>
            <a:custGeom>
              <a:avLst/>
              <a:gdLst/>
              <a:ahLst/>
              <a:cxnLst/>
              <a:rect l="l" t="t" r="r" b="b"/>
              <a:pathLst>
                <a:path w="23651" h="35093" extrusionOk="0">
                  <a:moveTo>
                    <a:pt x="1" y="1"/>
                  </a:moveTo>
                  <a:lnTo>
                    <a:pt x="1" y="35092"/>
                  </a:lnTo>
                  <a:lnTo>
                    <a:pt x="23651" y="35092"/>
                  </a:lnTo>
                  <a:lnTo>
                    <a:pt x="23651" y="1"/>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60" name="Google Shape;570;p31">
              <a:extLst>
                <a:ext uri="{FF2B5EF4-FFF2-40B4-BE49-F238E27FC236}">
                  <a16:creationId xmlns:a16="http://schemas.microsoft.com/office/drawing/2014/main" id="{7518BD65-C5DB-9C40-A38B-3A282FAE4B5E}"/>
                </a:ext>
              </a:extLst>
            </p:cNvPr>
            <p:cNvSpPr/>
            <p:nvPr/>
          </p:nvSpPr>
          <p:spPr>
            <a:xfrm>
              <a:off x="3918800" y="4055000"/>
              <a:ext cx="121775" cy="169325"/>
            </a:xfrm>
            <a:custGeom>
              <a:avLst/>
              <a:gdLst/>
              <a:ahLst/>
              <a:cxnLst/>
              <a:rect l="l" t="t" r="r" b="b"/>
              <a:pathLst>
                <a:path w="4871" h="6773" extrusionOk="0">
                  <a:moveTo>
                    <a:pt x="1" y="1"/>
                  </a:moveTo>
                  <a:lnTo>
                    <a:pt x="2502" y="6772"/>
                  </a:lnTo>
                  <a:lnTo>
                    <a:pt x="4871" y="6772"/>
                  </a:lnTo>
                  <a:lnTo>
                    <a:pt x="4871"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61" name="Google Shape;571;p31">
              <a:extLst>
                <a:ext uri="{FF2B5EF4-FFF2-40B4-BE49-F238E27FC236}">
                  <a16:creationId xmlns:a16="http://schemas.microsoft.com/office/drawing/2014/main" id="{900525C6-8646-5C40-BC10-7908B1BBE4B3}"/>
                </a:ext>
              </a:extLst>
            </p:cNvPr>
            <p:cNvSpPr/>
            <p:nvPr/>
          </p:nvSpPr>
          <p:spPr>
            <a:xfrm>
              <a:off x="1793125" y="3347000"/>
              <a:ext cx="591275" cy="877325"/>
            </a:xfrm>
            <a:custGeom>
              <a:avLst/>
              <a:gdLst/>
              <a:ahLst/>
              <a:cxnLst/>
              <a:rect l="l" t="t" r="r" b="b"/>
              <a:pathLst>
                <a:path w="23651" h="35093" extrusionOk="0">
                  <a:moveTo>
                    <a:pt x="0" y="1"/>
                  </a:moveTo>
                  <a:lnTo>
                    <a:pt x="0" y="35092"/>
                  </a:lnTo>
                  <a:lnTo>
                    <a:pt x="23650" y="35092"/>
                  </a:lnTo>
                  <a:lnTo>
                    <a:pt x="23650" y="1"/>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62" name="Google Shape;572;p31">
              <a:extLst>
                <a:ext uri="{FF2B5EF4-FFF2-40B4-BE49-F238E27FC236}">
                  <a16:creationId xmlns:a16="http://schemas.microsoft.com/office/drawing/2014/main" id="{E8AC8E16-673B-F447-8FA0-F08C28EAB840}"/>
                </a:ext>
              </a:extLst>
            </p:cNvPr>
            <p:cNvSpPr/>
            <p:nvPr/>
          </p:nvSpPr>
          <p:spPr>
            <a:xfrm>
              <a:off x="2332675" y="3347000"/>
              <a:ext cx="1707900" cy="773925"/>
            </a:xfrm>
            <a:custGeom>
              <a:avLst/>
              <a:gdLst/>
              <a:ahLst/>
              <a:cxnLst/>
              <a:rect l="l" t="t" r="r" b="b"/>
              <a:pathLst>
                <a:path w="68316" h="30957" extrusionOk="0">
                  <a:moveTo>
                    <a:pt x="0" y="1"/>
                  </a:moveTo>
                  <a:lnTo>
                    <a:pt x="0" y="30956"/>
                  </a:lnTo>
                  <a:lnTo>
                    <a:pt x="68316" y="30956"/>
                  </a:lnTo>
                  <a:lnTo>
                    <a:pt x="68316"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63" name="Google Shape;573;p31">
              <a:extLst>
                <a:ext uri="{FF2B5EF4-FFF2-40B4-BE49-F238E27FC236}">
                  <a16:creationId xmlns:a16="http://schemas.microsoft.com/office/drawing/2014/main" id="{3D91743E-11F5-FB43-A9C8-C87D8845A5F2}"/>
                </a:ext>
              </a:extLst>
            </p:cNvPr>
            <p:cNvSpPr/>
            <p:nvPr/>
          </p:nvSpPr>
          <p:spPr>
            <a:xfrm>
              <a:off x="2332675" y="4055000"/>
              <a:ext cx="121775" cy="169325"/>
            </a:xfrm>
            <a:custGeom>
              <a:avLst/>
              <a:gdLst/>
              <a:ahLst/>
              <a:cxnLst/>
              <a:rect l="l" t="t" r="r" b="b"/>
              <a:pathLst>
                <a:path w="4871" h="6773" extrusionOk="0">
                  <a:moveTo>
                    <a:pt x="0" y="1"/>
                  </a:moveTo>
                  <a:lnTo>
                    <a:pt x="0" y="6772"/>
                  </a:lnTo>
                  <a:lnTo>
                    <a:pt x="2369" y="6772"/>
                  </a:lnTo>
                  <a:lnTo>
                    <a:pt x="4870"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64" name="Google Shape;574;p31">
              <a:extLst>
                <a:ext uri="{FF2B5EF4-FFF2-40B4-BE49-F238E27FC236}">
                  <a16:creationId xmlns:a16="http://schemas.microsoft.com/office/drawing/2014/main" id="{9B92B1C0-D01A-2F4C-B9D7-A055F1E30B4D}"/>
                </a:ext>
              </a:extLst>
            </p:cNvPr>
            <p:cNvSpPr/>
            <p:nvPr/>
          </p:nvSpPr>
          <p:spPr>
            <a:xfrm>
              <a:off x="2378525" y="3395375"/>
              <a:ext cx="1616200" cy="312750"/>
            </a:xfrm>
            <a:custGeom>
              <a:avLst/>
              <a:gdLst/>
              <a:ahLst/>
              <a:cxnLst/>
              <a:rect l="l" t="t" r="r" b="b"/>
              <a:pathLst>
                <a:path w="64648" h="12510" extrusionOk="0">
                  <a:moveTo>
                    <a:pt x="1" y="0"/>
                  </a:moveTo>
                  <a:lnTo>
                    <a:pt x="1" y="12509"/>
                  </a:lnTo>
                  <a:lnTo>
                    <a:pt x="64647" y="12509"/>
                  </a:lnTo>
                  <a:lnTo>
                    <a:pt x="64647" y="0"/>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65" name="Google Shape;575;p31">
              <a:extLst>
                <a:ext uri="{FF2B5EF4-FFF2-40B4-BE49-F238E27FC236}">
                  <a16:creationId xmlns:a16="http://schemas.microsoft.com/office/drawing/2014/main" id="{A088064B-696C-3E44-8B4B-4208F303101A}"/>
                </a:ext>
              </a:extLst>
            </p:cNvPr>
            <p:cNvSpPr/>
            <p:nvPr/>
          </p:nvSpPr>
          <p:spPr>
            <a:xfrm>
              <a:off x="2831350" y="3386200"/>
              <a:ext cx="710550" cy="106775"/>
            </a:xfrm>
            <a:custGeom>
              <a:avLst/>
              <a:gdLst/>
              <a:ahLst/>
              <a:cxnLst/>
              <a:rect l="l" t="t" r="r" b="b"/>
              <a:pathLst>
                <a:path w="28422" h="4271" extrusionOk="0">
                  <a:moveTo>
                    <a:pt x="1" y="0"/>
                  </a:moveTo>
                  <a:cubicBezTo>
                    <a:pt x="2569" y="2702"/>
                    <a:pt x="6139" y="4270"/>
                    <a:pt x="9908" y="4270"/>
                  </a:cubicBezTo>
                  <a:lnTo>
                    <a:pt x="18514" y="4270"/>
                  </a:lnTo>
                  <a:cubicBezTo>
                    <a:pt x="22250" y="4270"/>
                    <a:pt x="25853" y="2702"/>
                    <a:pt x="28421" y="0"/>
                  </a:cubicBez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66" name="Google Shape;576;p31">
              <a:extLst>
                <a:ext uri="{FF2B5EF4-FFF2-40B4-BE49-F238E27FC236}">
                  <a16:creationId xmlns:a16="http://schemas.microsoft.com/office/drawing/2014/main" id="{05A88603-9D1C-164F-B0AC-625862185F66}"/>
                </a:ext>
              </a:extLst>
            </p:cNvPr>
            <p:cNvSpPr/>
            <p:nvPr/>
          </p:nvSpPr>
          <p:spPr>
            <a:xfrm>
              <a:off x="2378525" y="3758125"/>
              <a:ext cx="1616200" cy="311925"/>
            </a:xfrm>
            <a:custGeom>
              <a:avLst/>
              <a:gdLst/>
              <a:ahLst/>
              <a:cxnLst/>
              <a:rect l="l" t="t" r="r" b="b"/>
              <a:pathLst>
                <a:path w="64648" h="12477" extrusionOk="0">
                  <a:moveTo>
                    <a:pt x="1" y="1"/>
                  </a:moveTo>
                  <a:lnTo>
                    <a:pt x="1" y="12476"/>
                  </a:lnTo>
                  <a:lnTo>
                    <a:pt x="64647" y="12476"/>
                  </a:lnTo>
                  <a:lnTo>
                    <a:pt x="64647" y="1"/>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67" name="Google Shape;577;p31">
              <a:extLst>
                <a:ext uri="{FF2B5EF4-FFF2-40B4-BE49-F238E27FC236}">
                  <a16:creationId xmlns:a16="http://schemas.microsoft.com/office/drawing/2014/main" id="{FCF3B79E-2A0C-6642-AF73-32B9309B45ED}"/>
                </a:ext>
              </a:extLst>
            </p:cNvPr>
            <p:cNvSpPr/>
            <p:nvPr/>
          </p:nvSpPr>
          <p:spPr>
            <a:xfrm>
              <a:off x="2831350" y="3748950"/>
              <a:ext cx="710550" cy="106775"/>
            </a:xfrm>
            <a:custGeom>
              <a:avLst/>
              <a:gdLst/>
              <a:ahLst/>
              <a:cxnLst/>
              <a:rect l="l" t="t" r="r" b="b"/>
              <a:pathLst>
                <a:path w="28422" h="4271" extrusionOk="0">
                  <a:moveTo>
                    <a:pt x="1" y="1"/>
                  </a:moveTo>
                  <a:cubicBezTo>
                    <a:pt x="2569" y="2703"/>
                    <a:pt x="6139" y="4271"/>
                    <a:pt x="9908" y="4271"/>
                  </a:cubicBezTo>
                  <a:lnTo>
                    <a:pt x="18514" y="4271"/>
                  </a:lnTo>
                  <a:cubicBezTo>
                    <a:pt x="22250" y="4271"/>
                    <a:pt x="25853" y="2703"/>
                    <a:pt x="28421" y="1"/>
                  </a:cubicBez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68" name="Google Shape;578;p31">
              <a:extLst>
                <a:ext uri="{FF2B5EF4-FFF2-40B4-BE49-F238E27FC236}">
                  <a16:creationId xmlns:a16="http://schemas.microsoft.com/office/drawing/2014/main" id="{60BF9420-7E79-F04B-9B04-FDDF5EA29751}"/>
                </a:ext>
              </a:extLst>
            </p:cNvPr>
            <p:cNvSpPr/>
            <p:nvPr/>
          </p:nvSpPr>
          <p:spPr>
            <a:xfrm>
              <a:off x="1844825" y="1085375"/>
              <a:ext cx="3801900" cy="1292625"/>
            </a:xfrm>
            <a:custGeom>
              <a:avLst/>
              <a:gdLst/>
              <a:ahLst/>
              <a:cxnLst/>
              <a:rect l="l" t="t" r="r" b="b"/>
              <a:pathLst>
                <a:path w="152076" h="51705" extrusionOk="0">
                  <a:moveTo>
                    <a:pt x="0" y="1"/>
                  </a:moveTo>
                  <a:lnTo>
                    <a:pt x="0" y="51705"/>
                  </a:lnTo>
                  <a:lnTo>
                    <a:pt x="152076" y="51705"/>
                  </a:lnTo>
                  <a:lnTo>
                    <a:pt x="152076" y="1"/>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69" name="Google Shape;579;p31">
              <a:extLst>
                <a:ext uri="{FF2B5EF4-FFF2-40B4-BE49-F238E27FC236}">
                  <a16:creationId xmlns:a16="http://schemas.microsoft.com/office/drawing/2014/main" id="{B925AF5E-6C26-7E41-99AF-DFC157FCBED8}"/>
                </a:ext>
              </a:extLst>
            </p:cNvPr>
            <p:cNvSpPr/>
            <p:nvPr/>
          </p:nvSpPr>
          <p:spPr>
            <a:xfrm>
              <a:off x="1862325" y="1085375"/>
              <a:ext cx="3822775" cy="1292625"/>
            </a:xfrm>
            <a:custGeom>
              <a:avLst/>
              <a:gdLst/>
              <a:ahLst/>
              <a:cxnLst/>
              <a:rect l="l" t="t" r="r" b="b"/>
              <a:pathLst>
                <a:path w="152911" h="51705" extrusionOk="0">
                  <a:moveTo>
                    <a:pt x="1" y="1"/>
                  </a:moveTo>
                  <a:lnTo>
                    <a:pt x="1" y="51705"/>
                  </a:lnTo>
                  <a:lnTo>
                    <a:pt x="152910" y="51705"/>
                  </a:lnTo>
                  <a:lnTo>
                    <a:pt x="152910"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70" name="Google Shape;580;p31">
              <a:extLst>
                <a:ext uri="{FF2B5EF4-FFF2-40B4-BE49-F238E27FC236}">
                  <a16:creationId xmlns:a16="http://schemas.microsoft.com/office/drawing/2014/main" id="{4567FAB1-F748-AF42-AC53-CECF89DBE0B3}"/>
                </a:ext>
              </a:extLst>
            </p:cNvPr>
            <p:cNvSpPr/>
            <p:nvPr/>
          </p:nvSpPr>
          <p:spPr>
            <a:xfrm>
              <a:off x="1844825" y="2377975"/>
              <a:ext cx="3801900" cy="70075"/>
            </a:xfrm>
            <a:custGeom>
              <a:avLst/>
              <a:gdLst/>
              <a:ahLst/>
              <a:cxnLst/>
              <a:rect l="l" t="t" r="r" b="b"/>
              <a:pathLst>
                <a:path w="152076" h="2803" extrusionOk="0">
                  <a:moveTo>
                    <a:pt x="0" y="1"/>
                  </a:moveTo>
                  <a:lnTo>
                    <a:pt x="0" y="2803"/>
                  </a:lnTo>
                  <a:lnTo>
                    <a:pt x="152076" y="2803"/>
                  </a:lnTo>
                  <a:lnTo>
                    <a:pt x="152076" y="1"/>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71" name="Google Shape;581;p31">
              <a:extLst>
                <a:ext uri="{FF2B5EF4-FFF2-40B4-BE49-F238E27FC236}">
                  <a16:creationId xmlns:a16="http://schemas.microsoft.com/office/drawing/2014/main" id="{6FAE81D5-08D2-164B-B3AD-9D5185D4CF28}"/>
                </a:ext>
              </a:extLst>
            </p:cNvPr>
            <p:cNvSpPr/>
            <p:nvPr/>
          </p:nvSpPr>
          <p:spPr>
            <a:xfrm>
              <a:off x="1924875" y="2377975"/>
              <a:ext cx="3822750" cy="70075"/>
            </a:xfrm>
            <a:custGeom>
              <a:avLst/>
              <a:gdLst/>
              <a:ahLst/>
              <a:cxnLst/>
              <a:rect l="l" t="t" r="r" b="b"/>
              <a:pathLst>
                <a:path w="152910" h="2803" extrusionOk="0">
                  <a:moveTo>
                    <a:pt x="1" y="1"/>
                  </a:moveTo>
                  <a:lnTo>
                    <a:pt x="1" y="2803"/>
                  </a:lnTo>
                  <a:lnTo>
                    <a:pt x="152910" y="2803"/>
                  </a:lnTo>
                  <a:lnTo>
                    <a:pt x="152910" y="1"/>
                  </a:ln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72" name="Google Shape;582;p31">
              <a:extLst>
                <a:ext uri="{FF2B5EF4-FFF2-40B4-BE49-F238E27FC236}">
                  <a16:creationId xmlns:a16="http://schemas.microsoft.com/office/drawing/2014/main" id="{3AD33C0B-1D00-9B44-9E14-E08607E1617C}"/>
                </a:ext>
              </a:extLst>
            </p:cNvPr>
            <p:cNvSpPr/>
            <p:nvPr/>
          </p:nvSpPr>
          <p:spPr>
            <a:xfrm>
              <a:off x="1914875" y="1137925"/>
              <a:ext cx="3716850" cy="1186700"/>
            </a:xfrm>
            <a:custGeom>
              <a:avLst/>
              <a:gdLst/>
              <a:ahLst/>
              <a:cxnLst/>
              <a:rect l="l" t="t" r="r" b="b"/>
              <a:pathLst>
                <a:path w="148674" h="47468" extrusionOk="0">
                  <a:moveTo>
                    <a:pt x="0" y="0"/>
                  </a:moveTo>
                  <a:lnTo>
                    <a:pt x="0" y="47468"/>
                  </a:lnTo>
                  <a:lnTo>
                    <a:pt x="148673" y="47468"/>
                  </a:lnTo>
                  <a:lnTo>
                    <a:pt x="148673" y="0"/>
                  </a:ln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73" name="Google Shape;583;p31">
              <a:extLst>
                <a:ext uri="{FF2B5EF4-FFF2-40B4-BE49-F238E27FC236}">
                  <a16:creationId xmlns:a16="http://schemas.microsoft.com/office/drawing/2014/main" id="{F96260A2-0DE9-664A-A590-DCBF95633FAB}"/>
                </a:ext>
              </a:extLst>
            </p:cNvPr>
            <p:cNvSpPr/>
            <p:nvPr/>
          </p:nvSpPr>
          <p:spPr>
            <a:xfrm>
              <a:off x="5099650" y="1137925"/>
              <a:ext cx="231850" cy="1186700"/>
            </a:xfrm>
            <a:custGeom>
              <a:avLst/>
              <a:gdLst/>
              <a:ahLst/>
              <a:cxnLst/>
              <a:rect l="l" t="t" r="r" b="b"/>
              <a:pathLst>
                <a:path w="9274" h="47468" extrusionOk="0">
                  <a:moveTo>
                    <a:pt x="3403" y="0"/>
                  </a:moveTo>
                  <a:lnTo>
                    <a:pt x="0" y="47468"/>
                  </a:lnTo>
                  <a:lnTo>
                    <a:pt x="5871" y="47468"/>
                  </a:lnTo>
                  <a:lnTo>
                    <a:pt x="9274"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4" name="Google Shape;584;p31">
              <a:extLst>
                <a:ext uri="{FF2B5EF4-FFF2-40B4-BE49-F238E27FC236}">
                  <a16:creationId xmlns:a16="http://schemas.microsoft.com/office/drawing/2014/main" id="{E94E015D-97E3-9E4A-95BE-E9BC0DFA6625}"/>
                </a:ext>
              </a:extLst>
            </p:cNvPr>
            <p:cNvSpPr/>
            <p:nvPr/>
          </p:nvSpPr>
          <p:spPr>
            <a:xfrm>
              <a:off x="2188400" y="1137925"/>
              <a:ext cx="231025" cy="1186700"/>
            </a:xfrm>
            <a:custGeom>
              <a:avLst/>
              <a:gdLst/>
              <a:ahLst/>
              <a:cxnLst/>
              <a:rect l="l" t="t" r="r" b="b"/>
              <a:pathLst>
                <a:path w="9241" h="47468" extrusionOk="0">
                  <a:moveTo>
                    <a:pt x="3370" y="0"/>
                  </a:moveTo>
                  <a:lnTo>
                    <a:pt x="1" y="47468"/>
                  </a:lnTo>
                  <a:lnTo>
                    <a:pt x="5871" y="47468"/>
                  </a:lnTo>
                  <a:lnTo>
                    <a:pt x="9240"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5" name="Google Shape;585;p31">
              <a:extLst>
                <a:ext uri="{FF2B5EF4-FFF2-40B4-BE49-F238E27FC236}">
                  <a16:creationId xmlns:a16="http://schemas.microsoft.com/office/drawing/2014/main" id="{AEE63AF8-3C57-A041-BF71-FD3124E9CFD3}"/>
                </a:ext>
              </a:extLst>
            </p:cNvPr>
            <p:cNvSpPr/>
            <p:nvPr/>
          </p:nvSpPr>
          <p:spPr>
            <a:xfrm>
              <a:off x="1935725" y="1168775"/>
              <a:ext cx="8350" cy="551250"/>
            </a:xfrm>
            <a:custGeom>
              <a:avLst/>
              <a:gdLst/>
              <a:ahLst/>
              <a:cxnLst/>
              <a:rect l="l" t="t" r="r" b="b"/>
              <a:pathLst>
                <a:path w="334" h="22050" extrusionOk="0">
                  <a:moveTo>
                    <a:pt x="167" y="1"/>
                  </a:moveTo>
                  <a:cubicBezTo>
                    <a:pt x="67" y="1"/>
                    <a:pt x="0" y="67"/>
                    <a:pt x="0" y="167"/>
                  </a:cubicBezTo>
                  <a:lnTo>
                    <a:pt x="0" y="21916"/>
                  </a:lnTo>
                  <a:cubicBezTo>
                    <a:pt x="0" y="21983"/>
                    <a:pt x="67" y="22050"/>
                    <a:pt x="167" y="22050"/>
                  </a:cubicBezTo>
                  <a:cubicBezTo>
                    <a:pt x="267" y="22050"/>
                    <a:pt x="334" y="21983"/>
                    <a:pt x="334" y="21916"/>
                  </a:cubicBezTo>
                  <a:lnTo>
                    <a:pt x="334" y="167"/>
                  </a:lnTo>
                  <a:cubicBezTo>
                    <a:pt x="334" y="67"/>
                    <a:pt x="267" y="1"/>
                    <a:pt x="167" y="1"/>
                  </a:cubicBezTo>
                  <a:close/>
                </a:path>
              </a:pathLst>
            </a:custGeom>
            <a:solidFill>
              <a:srgbClr val="F0F0F0"/>
            </a:solidFill>
            <a:ln>
              <a:noFill/>
            </a:ln>
          </p:spPr>
          <p:txBody>
            <a:bodyPr spcFirstLastPara="1" wrap="square" lIns="121900" tIns="121900" rIns="121900" bIns="121900" anchor="ctr" anchorCtr="0">
              <a:noAutofit/>
            </a:bodyPr>
            <a:lstStyle/>
            <a:p>
              <a:endParaRPr sz="2400"/>
            </a:p>
          </p:txBody>
        </p:sp>
        <p:sp>
          <p:nvSpPr>
            <p:cNvPr id="76" name="Google Shape;586;p31">
              <a:extLst>
                <a:ext uri="{FF2B5EF4-FFF2-40B4-BE49-F238E27FC236}">
                  <a16:creationId xmlns:a16="http://schemas.microsoft.com/office/drawing/2014/main" id="{90F34A4D-53BA-2F41-AE67-F3A2BE921986}"/>
                </a:ext>
              </a:extLst>
            </p:cNvPr>
            <p:cNvSpPr/>
            <p:nvPr/>
          </p:nvSpPr>
          <p:spPr>
            <a:xfrm>
              <a:off x="5278100" y="1137925"/>
              <a:ext cx="141800" cy="1186700"/>
            </a:xfrm>
            <a:custGeom>
              <a:avLst/>
              <a:gdLst/>
              <a:ahLst/>
              <a:cxnLst/>
              <a:rect l="l" t="t" r="r" b="b"/>
              <a:pathLst>
                <a:path w="5672" h="47468" extrusionOk="0">
                  <a:moveTo>
                    <a:pt x="3403" y="0"/>
                  </a:moveTo>
                  <a:lnTo>
                    <a:pt x="1" y="47468"/>
                  </a:lnTo>
                  <a:lnTo>
                    <a:pt x="2302" y="47468"/>
                  </a:lnTo>
                  <a:lnTo>
                    <a:pt x="5671" y="0"/>
                  </a:ln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77" name="Google Shape;587;p31">
              <a:extLst>
                <a:ext uri="{FF2B5EF4-FFF2-40B4-BE49-F238E27FC236}">
                  <a16:creationId xmlns:a16="http://schemas.microsoft.com/office/drawing/2014/main" id="{4DE2D1F2-52BF-5D47-ACEB-3D31B93AF58A}"/>
                </a:ext>
              </a:extLst>
            </p:cNvPr>
            <p:cNvSpPr/>
            <p:nvPr/>
          </p:nvSpPr>
          <p:spPr>
            <a:xfrm>
              <a:off x="5625025" y="1137925"/>
              <a:ext cx="6700" cy="1186700"/>
            </a:xfrm>
            <a:custGeom>
              <a:avLst/>
              <a:gdLst/>
              <a:ahLst/>
              <a:cxnLst/>
              <a:rect l="l" t="t" r="r" b="b"/>
              <a:pathLst>
                <a:path w="268" h="47468" extrusionOk="0">
                  <a:moveTo>
                    <a:pt x="0" y="0"/>
                  </a:moveTo>
                  <a:lnTo>
                    <a:pt x="0" y="47468"/>
                  </a:lnTo>
                  <a:lnTo>
                    <a:pt x="267" y="47468"/>
                  </a:lnTo>
                  <a:lnTo>
                    <a:pt x="267" y="0"/>
                  </a:lnTo>
                  <a:close/>
                </a:path>
              </a:pathLst>
            </a:custGeom>
            <a:solidFill>
              <a:srgbClr val="E6E6E6"/>
            </a:solidFill>
            <a:ln>
              <a:noFill/>
            </a:ln>
          </p:spPr>
          <p:txBody>
            <a:bodyPr spcFirstLastPara="1" wrap="square" lIns="121900" tIns="121900" rIns="121900" bIns="121900" anchor="ctr" anchorCtr="0">
              <a:noAutofit/>
            </a:bodyPr>
            <a:lstStyle/>
            <a:p>
              <a:endParaRPr sz="2400"/>
            </a:p>
          </p:txBody>
        </p:sp>
        <p:sp>
          <p:nvSpPr>
            <p:cNvPr id="78" name="Google Shape;588;p31">
              <a:extLst>
                <a:ext uri="{FF2B5EF4-FFF2-40B4-BE49-F238E27FC236}">
                  <a16:creationId xmlns:a16="http://schemas.microsoft.com/office/drawing/2014/main" id="{F9F71EDB-5347-624F-9754-22A01BA3B8DB}"/>
                </a:ext>
              </a:extLst>
            </p:cNvPr>
            <p:cNvSpPr/>
            <p:nvPr/>
          </p:nvSpPr>
          <p:spPr>
            <a:xfrm>
              <a:off x="1889850" y="1158775"/>
              <a:ext cx="3807750" cy="75075"/>
            </a:xfrm>
            <a:custGeom>
              <a:avLst/>
              <a:gdLst/>
              <a:ahLst/>
              <a:cxnLst/>
              <a:rect l="l" t="t" r="r" b="b"/>
              <a:pathLst>
                <a:path w="152310" h="3003" extrusionOk="0">
                  <a:moveTo>
                    <a:pt x="1" y="0"/>
                  </a:moveTo>
                  <a:lnTo>
                    <a:pt x="201" y="3003"/>
                  </a:lnTo>
                  <a:lnTo>
                    <a:pt x="152309" y="3003"/>
                  </a:lnTo>
                  <a:lnTo>
                    <a:pt x="152109"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79" name="Google Shape;589;p31">
              <a:extLst>
                <a:ext uri="{FF2B5EF4-FFF2-40B4-BE49-F238E27FC236}">
                  <a16:creationId xmlns:a16="http://schemas.microsoft.com/office/drawing/2014/main" id="{63F35BB6-BDF4-3849-B4FC-3303D4BF6C9A}"/>
                </a:ext>
              </a:extLst>
            </p:cNvPr>
            <p:cNvSpPr/>
            <p:nvPr/>
          </p:nvSpPr>
          <p:spPr>
            <a:xfrm>
              <a:off x="1889850" y="1283025"/>
              <a:ext cx="3807750" cy="75075"/>
            </a:xfrm>
            <a:custGeom>
              <a:avLst/>
              <a:gdLst/>
              <a:ahLst/>
              <a:cxnLst/>
              <a:rect l="l" t="t" r="r" b="b"/>
              <a:pathLst>
                <a:path w="152310" h="3003" extrusionOk="0">
                  <a:moveTo>
                    <a:pt x="1" y="1"/>
                  </a:moveTo>
                  <a:lnTo>
                    <a:pt x="201" y="3003"/>
                  </a:lnTo>
                  <a:lnTo>
                    <a:pt x="152309" y="3003"/>
                  </a:lnTo>
                  <a:lnTo>
                    <a:pt x="152109"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0" name="Google Shape;590;p31">
              <a:extLst>
                <a:ext uri="{FF2B5EF4-FFF2-40B4-BE49-F238E27FC236}">
                  <a16:creationId xmlns:a16="http://schemas.microsoft.com/office/drawing/2014/main" id="{E5CB20D8-C91D-5640-B7BC-8D8D57AA39F0}"/>
                </a:ext>
              </a:extLst>
            </p:cNvPr>
            <p:cNvSpPr/>
            <p:nvPr/>
          </p:nvSpPr>
          <p:spPr>
            <a:xfrm>
              <a:off x="1889850" y="1406450"/>
              <a:ext cx="3807750" cy="75900"/>
            </a:xfrm>
            <a:custGeom>
              <a:avLst/>
              <a:gdLst/>
              <a:ahLst/>
              <a:cxnLst/>
              <a:rect l="l" t="t" r="r" b="b"/>
              <a:pathLst>
                <a:path w="152310" h="3036" extrusionOk="0">
                  <a:moveTo>
                    <a:pt x="1" y="0"/>
                  </a:moveTo>
                  <a:lnTo>
                    <a:pt x="201" y="3036"/>
                  </a:lnTo>
                  <a:lnTo>
                    <a:pt x="152309" y="3036"/>
                  </a:lnTo>
                  <a:lnTo>
                    <a:pt x="152109"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1" name="Google Shape;591;p31">
              <a:extLst>
                <a:ext uri="{FF2B5EF4-FFF2-40B4-BE49-F238E27FC236}">
                  <a16:creationId xmlns:a16="http://schemas.microsoft.com/office/drawing/2014/main" id="{43798D50-AF7E-F045-9063-B1CBF25A33E5}"/>
                </a:ext>
              </a:extLst>
            </p:cNvPr>
            <p:cNvSpPr/>
            <p:nvPr/>
          </p:nvSpPr>
          <p:spPr>
            <a:xfrm>
              <a:off x="1889850" y="1530700"/>
              <a:ext cx="3807750" cy="75925"/>
            </a:xfrm>
            <a:custGeom>
              <a:avLst/>
              <a:gdLst/>
              <a:ahLst/>
              <a:cxnLst/>
              <a:rect l="l" t="t" r="r" b="b"/>
              <a:pathLst>
                <a:path w="152310" h="3037" extrusionOk="0">
                  <a:moveTo>
                    <a:pt x="1" y="1"/>
                  </a:moveTo>
                  <a:lnTo>
                    <a:pt x="201" y="3036"/>
                  </a:lnTo>
                  <a:lnTo>
                    <a:pt x="152309" y="3036"/>
                  </a:lnTo>
                  <a:lnTo>
                    <a:pt x="152109"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2" name="Google Shape;592;p31">
              <a:extLst>
                <a:ext uri="{FF2B5EF4-FFF2-40B4-BE49-F238E27FC236}">
                  <a16:creationId xmlns:a16="http://schemas.microsoft.com/office/drawing/2014/main" id="{0FA716CE-3990-2B4F-ABD3-032D1AC4FE25}"/>
                </a:ext>
              </a:extLst>
            </p:cNvPr>
            <p:cNvSpPr/>
            <p:nvPr/>
          </p:nvSpPr>
          <p:spPr>
            <a:xfrm>
              <a:off x="1889850" y="1654950"/>
              <a:ext cx="3807750" cy="75100"/>
            </a:xfrm>
            <a:custGeom>
              <a:avLst/>
              <a:gdLst/>
              <a:ahLst/>
              <a:cxnLst/>
              <a:rect l="l" t="t" r="r" b="b"/>
              <a:pathLst>
                <a:path w="152310" h="3004" extrusionOk="0">
                  <a:moveTo>
                    <a:pt x="1" y="1"/>
                  </a:moveTo>
                  <a:lnTo>
                    <a:pt x="201" y="3003"/>
                  </a:lnTo>
                  <a:lnTo>
                    <a:pt x="152309" y="3003"/>
                  </a:lnTo>
                  <a:lnTo>
                    <a:pt x="152109" y="1"/>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3" name="Google Shape;593;p31">
              <a:extLst>
                <a:ext uri="{FF2B5EF4-FFF2-40B4-BE49-F238E27FC236}">
                  <a16:creationId xmlns:a16="http://schemas.microsoft.com/office/drawing/2014/main" id="{D60CA025-2287-C940-B25E-DC5A53AFBEA9}"/>
                </a:ext>
              </a:extLst>
            </p:cNvPr>
            <p:cNvSpPr/>
            <p:nvPr/>
          </p:nvSpPr>
          <p:spPr>
            <a:xfrm>
              <a:off x="1889850" y="1779225"/>
              <a:ext cx="3807750" cy="75075"/>
            </a:xfrm>
            <a:custGeom>
              <a:avLst/>
              <a:gdLst/>
              <a:ahLst/>
              <a:cxnLst/>
              <a:rect l="l" t="t" r="r" b="b"/>
              <a:pathLst>
                <a:path w="152310" h="3003" extrusionOk="0">
                  <a:moveTo>
                    <a:pt x="1" y="0"/>
                  </a:moveTo>
                  <a:lnTo>
                    <a:pt x="201" y="3002"/>
                  </a:lnTo>
                  <a:lnTo>
                    <a:pt x="152309" y="3002"/>
                  </a:lnTo>
                  <a:lnTo>
                    <a:pt x="152109" y="0"/>
                  </a:lnTo>
                  <a:close/>
                </a:path>
              </a:pathLst>
            </a:custGeom>
            <a:solidFill>
              <a:srgbClr val="E0E0E0"/>
            </a:solidFill>
            <a:ln>
              <a:noFill/>
            </a:ln>
          </p:spPr>
          <p:txBody>
            <a:bodyPr spcFirstLastPara="1" wrap="square" lIns="121900" tIns="121900" rIns="121900" bIns="121900" anchor="ctr" anchorCtr="0">
              <a:noAutofit/>
            </a:bodyPr>
            <a:lstStyle/>
            <a:p>
              <a:endParaRPr sz="2400"/>
            </a:p>
          </p:txBody>
        </p:sp>
        <p:sp>
          <p:nvSpPr>
            <p:cNvPr id="84" name="Google Shape;594;p31">
              <a:extLst>
                <a:ext uri="{FF2B5EF4-FFF2-40B4-BE49-F238E27FC236}">
                  <a16:creationId xmlns:a16="http://schemas.microsoft.com/office/drawing/2014/main" id="{5DB3575D-3C0A-8B49-A071-6827F5BB25C0}"/>
                </a:ext>
              </a:extLst>
            </p:cNvPr>
            <p:cNvSpPr/>
            <p:nvPr/>
          </p:nvSpPr>
          <p:spPr>
            <a:xfrm>
              <a:off x="1774775" y="4458625"/>
              <a:ext cx="4042900" cy="236025"/>
            </a:xfrm>
            <a:custGeom>
              <a:avLst/>
              <a:gdLst/>
              <a:ahLst/>
              <a:cxnLst/>
              <a:rect l="l" t="t" r="r" b="b"/>
              <a:pathLst>
                <a:path w="161716" h="9441" extrusionOk="0">
                  <a:moveTo>
                    <a:pt x="80858" y="1"/>
                  </a:moveTo>
                  <a:cubicBezTo>
                    <a:pt x="36193" y="1"/>
                    <a:pt x="0" y="2136"/>
                    <a:pt x="0" y="4738"/>
                  </a:cubicBezTo>
                  <a:cubicBezTo>
                    <a:pt x="0" y="7339"/>
                    <a:pt x="36193" y="9441"/>
                    <a:pt x="80858" y="9441"/>
                  </a:cubicBezTo>
                  <a:cubicBezTo>
                    <a:pt x="125523" y="9441"/>
                    <a:pt x="161716" y="7339"/>
                    <a:pt x="161716" y="4738"/>
                  </a:cubicBezTo>
                  <a:cubicBezTo>
                    <a:pt x="161716" y="2136"/>
                    <a:pt x="125523" y="1"/>
                    <a:pt x="80858" y="1"/>
                  </a:cubicBezTo>
                  <a:close/>
                </a:path>
              </a:pathLst>
            </a:custGeom>
            <a:solidFill>
              <a:schemeClr val="lt1"/>
            </a:solidFill>
            <a:ln>
              <a:noFill/>
            </a:ln>
          </p:spPr>
          <p:txBody>
            <a:bodyPr spcFirstLastPara="1" wrap="square" lIns="121900" tIns="121900" rIns="121900" bIns="121900" anchor="ctr" anchorCtr="0">
              <a:noAutofit/>
            </a:bodyPr>
            <a:lstStyle/>
            <a:p>
              <a:endParaRPr sz="2400"/>
            </a:p>
          </p:txBody>
        </p:sp>
        <p:sp>
          <p:nvSpPr>
            <p:cNvPr id="85" name="Google Shape;595;p31">
              <a:extLst>
                <a:ext uri="{FF2B5EF4-FFF2-40B4-BE49-F238E27FC236}">
                  <a16:creationId xmlns:a16="http://schemas.microsoft.com/office/drawing/2014/main" id="{3FADB170-27F6-A342-88BD-2375216B256B}"/>
                </a:ext>
              </a:extLst>
            </p:cNvPr>
            <p:cNvSpPr/>
            <p:nvPr/>
          </p:nvSpPr>
          <p:spPr>
            <a:xfrm>
              <a:off x="2789675" y="1377250"/>
              <a:ext cx="85900" cy="10050"/>
            </a:xfrm>
            <a:custGeom>
              <a:avLst/>
              <a:gdLst/>
              <a:ahLst/>
              <a:cxnLst/>
              <a:rect l="l" t="t" r="r" b="b"/>
              <a:pathLst>
                <a:path w="3436" h="402" extrusionOk="0">
                  <a:moveTo>
                    <a:pt x="0" y="1"/>
                  </a:moveTo>
                  <a:lnTo>
                    <a:pt x="0" y="401"/>
                  </a:lnTo>
                  <a:lnTo>
                    <a:pt x="3436" y="401"/>
                  </a:lnTo>
                  <a:lnTo>
                    <a:pt x="3436" y="1"/>
                  </a:ln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86" name="Google Shape;596;p31">
              <a:extLst>
                <a:ext uri="{FF2B5EF4-FFF2-40B4-BE49-F238E27FC236}">
                  <a16:creationId xmlns:a16="http://schemas.microsoft.com/office/drawing/2014/main" id="{45337CD8-A11E-5949-A36D-3C2C4F68ACBA}"/>
                </a:ext>
              </a:extLst>
            </p:cNvPr>
            <p:cNvSpPr/>
            <p:nvPr/>
          </p:nvSpPr>
          <p:spPr>
            <a:xfrm>
              <a:off x="2421075" y="1377250"/>
              <a:ext cx="294400" cy="10050"/>
            </a:xfrm>
            <a:custGeom>
              <a:avLst/>
              <a:gdLst/>
              <a:ahLst/>
              <a:cxnLst/>
              <a:rect l="l" t="t" r="r" b="b"/>
              <a:pathLst>
                <a:path w="11776" h="402" extrusionOk="0">
                  <a:moveTo>
                    <a:pt x="0" y="1"/>
                  </a:moveTo>
                  <a:lnTo>
                    <a:pt x="0" y="401"/>
                  </a:lnTo>
                  <a:lnTo>
                    <a:pt x="11775" y="401"/>
                  </a:lnTo>
                  <a:lnTo>
                    <a:pt x="11775" y="1"/>
                  </a:ln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87" name="Google Shape;597;p31">
              <a:extLst>
                <a:ext uri="{FF2B5EF4-FFF2-40B4-BE49-F238E27FC236}">
                  <a16:creationId xmlns:a16="http://schemas.microsoft.com/office/drawing/2014/main" id="{38C07D7A-2648-DB46-8581-93BAC42D3786}"/>
                </a:ext>
              </a:extLst>
            </p:cNvPr>
            <p:cNvSpPr/>
            <p:nvPr/>
          </p:nvSpPr>
          <p:spPr>
            <a:xfrm>
              <a:off x="2137575" y="1413100"/>
              <a:ext cx="2408325" cy="1604550"/>
            </a:xfrm>
            <a:custGeom>
              <a:avLst/>
              <a:gdLst/>
              <a:ahLst/>
              <a:cxnLst/>
              <a:rect l="l" t="t" r="r" b="b"/>
              <a:pathLst>
                <a:path w="96333" h="64182" extrusionOk="0">
                  <a:moveTo>
                    <a:pt x="3278" y="1"/>
                  </a:moveTo>
                  <a:cubicBezTo>
                    <a:pt x="1437" y="1"/>
                    <a:pt x="1" y="1621"/>
                    <a:pt x="199" y="3470"/>
                  </a:cubicBezTo>
                  <a:lnTo>
                    <a:pt x="5303" y="60711"/>
                  </a:lnTo>
                  <a:cubicBezTo>
                    <a:pt x="5469" y="62680"/>
                    <a:pt x="7104" y="64147"/>
                    <a:pt x="9039" y="64181"/>
                  </a:cubicBezTo>
                  <a:lnTo>
                    <a:pt x="92998" y="64181"/>
                  </a:lnTo>
                  <a:cubicBezTo>
                    <a:pt x="93018" y="64181"/>
                    <a:pt x="93037" y="64181"/>
                    <a:pt x="93056" y="64181"/>
                  </a:cubicBezTo>
                  <a:cubicBezTo>
                    <a:pt x="94896" y="64181"/>
                    <a:pt x="96332" y="62594"/>
                    <a:pt x="96134" y="60745"/>
                  </a:cubicBezTo>
                  <a:lnTo>
                    <a:pt x="91030" y="3470"/>
                  </a:lnTo>
                  <a:cubicBezTo>
                    <a:pt x="90830" y="1536"/>
                    <a:pt x="89196" y="35"/>
                    <a:pt x="87261" y="1"/>
                  </a:cubicBezTo>
                  <a:lnTo>
                    <a:pt x="3334" y="1"/>
                  </a:lnTo>
                  <a:cubicBezTo>
                    <a:pt x="3316" y="1"/>
                    <a:pt x="3297" y="1"/>
                    <a:pt x="3278" y="1"/>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88" name="Google Shape;598;p31">
              <a:extLst>
                <a:ext uri="{FF2B5EF4-FFF2-40B4-BE49-F238E27FC236}">
                  <a16:creationId xmlns:a16="http://schemas.microsoft.com/office/drawing/2014/main" id="{2727497D-06F2-BD43-BDB6-4B0D6A58C33C}"/>
                </a:ext>
              </a:extLst>
            </p:cNvPr>
            <p:cNvSpPr/>
            <p:nvPr/>
          </p:nvSpPr>
          <p:spPr>
            <a:xfrm>
              <a:off x="2144250" y="1413100"/>
              <a:ext cx="2408300" cy="1604550"/>
            </a:xfrm>
            <a:custGeom>
              <a:avLst/>
              <a:gdLst/>
              <a:ahLst/>
              <a:cxnLst/>
              <a:rect l="l" t="t" r="r" b="b"/>
              <a:pathLst>
                <a:path w="96332" h="64182" extrusionOk="0">
                  <a:moveTo>
                    <a:pt x="3278" y="1"/>
                  </a:moveTo>
                  <a:cubicBezTo>
                    <a:pt x="1437" y="1"/>
                    <a:pt x="1" y="1621"/>
                    <a:pt x="199" y="3470"/>
                  </a:cubicBezTo>
                  <a:lnTo>
                    <a:pt x="5302" y="60711"/>
                  </a:lnTo>
                  <a:cubicBezTo>
                    <a:pt x="5503" y="62646"/>
                    <a:pt x="7104" y="64147"/>
                    <a:pt x="9038" y="64181"/>
                  </a:cubicBezTo>
                  <a:lnTo>
                    <a:pt x="92998" y="64181"/>
                  </a:lnTo>
                  <a:cubicBezTo>
                    <a:pt x="93017" y="64181"/>
                    <a:pt x="93037" y="64181"/>
                    <a:pt x="93056" y="64181"/>
                  </a:cubicBezTo>
                  <a:cubicBezTo>
                    <a:pt x="94896" y="64181"/>
                    <a:pt x="96332" y="62594"/>
                    <a:pt x="96134" y="60745"/>
                  </a:cubicBezTo>
                  <a:lnTo>
                    <a:pt x="91030" y="3470"/>
                  </a:lnTo>
                  <a:cubicBezTo>
                    <a:pt x="90830" y="1536"/>
                    <a:pt x="89229" y="35"/>
                    <a:pt x="87261" y="1"/>
                  </a:cubicBezTo>
                  <a:lnTo>
                    <a:pt x="3334" y="1"/>
                  </a:lnTo>
                  <a:cubicBezTo>
                    <a:pt x="3316" y="1"/>
                    <a:pt x="3297" y="1"/>
                    <a:pt x="3278" y="1"/>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89" name="Google Shape;599;p31">
              <a:extLst>
                <a:ext uri="{FF2B5EF4-FFF2-40B4-BE49-F238E27FC236}">
                  <a16:creationId xmlns:a16="http://schemas.microsoft.com/office/drawing/2014/main" id="{4BF11B3D-738F-D845-B4BA-8F746DBC736A}"/>
                </a:ext>
              </a:extLst>
            </p:cNvPr>
            <p:cNvSpPr/>
            <p:nvPr/>
          </p:nvSpPr>
          <p:spPr>
            <a:xfrm>
              <a:off x="2144250" y="1413100"/>
              <a:ext cx="2408300" cy="1604550"/>
            </a:xfrm>
            <a:custGeom>
              <a:avLst/>
              <a:gdLst/>
              <a:ahLst/>
              <a:cxnLst/>
              <a:rect l="l" t="t" r="r" b="b"/>
              <a:pathLst>
                <a:path w="96332" h="64182" extrusionOk="0">
                  <a:moveTo>
                    <a:pt x="3278" y="1"/>
                  </a:moveTo>
                  <a:cubicBezTo>
                    <a:pt x="1437" y="1"/>
                    <a:pt x="1" y="1621"/>
                    <a:pt x="199" y="3470"/>
                  </a:cubicBezTo>
                  <a:lnTo>
                    <a:pt x="5302" y="60711"/>
                  </a:lnTo>
                  <a:cubicBezTo>
                    <a:pt x="5503" y="62646"/>
                    <a:pt x="7104" y="64147"/>
                    <a:pt x="9038" y="64181"/>
                  </a:cubicBezTo>
                  <a:lnTo>
                    <a:pt x="92998" y="64181"/>
                  </a:lnTo>
                  <a:cubicBezTo>
                    <a:pt x="93017" y="64181"/>
                    <a:pt x="93037" y="64181"/>
                    <a:pt x="93056" y="64181"/>
                  </a:cubicBezTo>
                  <a:cubicBezTo>
                    <a:pt x="94896" y="64181"/>
                    <a:pt x="96332" y="62594"/>
                    <a:pt x="96134" y="60745"/>
                  </a:cubicBezTo>
                  <a:lnTo>
                    <a:pt x="91030" y="3470"/>
                  </a:lnTo>
                  <a:cubicBezTo>
                    <a:pt x="90830" y="1536"/>
                    <a:pt x="89229" y="35"/>
                    <a:pt x="87261" y="1"/>
                  </a:cubicBezTo>
                  <a:lnTo>
                    <a:pt x="3334" y="1"/>
                  </a:lnTo>
                  <a:cubicBezTo>
                    <a:pt x="3316" y="1"/>
                    <a:pt x="3297" y="1"/>
                    <a:pt x="3278" y="1"/>
                  </a:cubicBezTo>
                  <a:close/>
                </a:path>
              </a:pathLst>
            </a:custGeom>
            <a:solidFill>
              <a:srgbClr val="6FA8DC"/>
            </a:solidFill>
            <a:ln>
              <a:noFill/>
            </a:ln>
          </p:spPr>
          <p:txBody>
            <a:bodyPr spcFirstLastPara="1" wrap="square" lIns="121900" tIns="121900" rIns="121900" bIns="121900" anchor="ctr" anchorCtr="0">
              <a:noAutofit/>
            </a:bodyPr>
            <a:lstStyle/>
            <a:p>
              <a:endParaRPr sz="2400"/>
            </a:p>
          </p:txBody>
        </p:sp>
        <p:sp>
          <p:nvSpPr>
            <p:cNvPr id="90" name="Google Shape;600;p31">
              <a:extLst>
                <a:ext uri="{FF2B5EF4-FFF2-40B4-BE49-F238E27FC236}">
                  <a16:creationId xmlns:a16="http://schemas.microsoft.com/office/drawing/2014/main" id="{E6645528-BAB3-5C4B-8E1F-FFFC3CC125B6}"/>
                </a:ext>
              </a:extLst>
            </p:cNvPr>
            <p:cNvSpPr/>
            <p:nvPr/>
          </p:nvSpPr>
          <p:spPr>
            <a:xfrm>
              <a:off x="2170900" y="1456475"/>
              <a:ext cx="2222425" cy="85925"/>
            </a:xfrm>
            <a:custGeom>
              <a:avLst/>
              <a:gdLst/>
              <a:ahLst/>
              <a:cxnLst/>
              <a:rect l="l" t="t" r="r" b="b"/>
              <a:pathLst>
                <a:path w="88897" h="3437" extrusionOk="0">
                  <a:moveTo>
                    <a:pt x="2135" y="1"/>
                  </a:moveTo>
                  <a:cubicBezTo>
                    <a:pt x="0" y="201"/>
                    <a:pt x="500" y="3437"/>
                    <a:pt x="2669" y="3437"/>
                  </a:cubicBezTo>
                  <a:lnTo>
                    <a:pt x="86729" y="3437"/>
                  </a:lnTo>
                  <a:cubicBezTo>
                    <a:pt x="88897" y="3437"/>
                    <a:pt x="88830" y="201"/>
                    <a:pt x="86629"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91" name="Google Shape;601;p31">
              <a:extLst>
                <a:ext uri="{FF2B5EF4-FFF2-40B4-BE49-F238E27FC236}">
                  <a16:creationId xmlns:a16="http://schemas.microsoft.com/office/drawing/2014/main" id="{B9EAC741-1C21-3E40-9E4F-C00C412D9AFC}"/>
                </a:ext>
              </a:extLst>
            </p:cNvPr>
            <p:cNvSpPr/>
            <p:nvPr/>
          </p:nvSpPr>
          <p:spPr>
            <a:xfrm>
              <a:off x="2241775" y="1474825"/>
              <a:ext cx="51725" cy="50075"/>
            </a:xfrm>
            <a:custGeom>
              <a:avLst/>
              <a:gdLst/>
              <a:ahLst/>
              <a:cxnLst/>
              <a:rect l="l" t="t" r="r" b="b"/>
              <a:pathLst>
                <a:path w="2069" h="2003" extrusionOk="0">
                  <a:moveTo>
                    <a:pt x="864" y="426"/>
                  </a:moveTo>
                  <a:cubicBezTo>
                    <a:pt x="887" y="426"/>
                    <a:pt x="911" y="428"/>
                    <a:pt x="934" y="434"/>
                  </a:cubicBezTo>
                  <a:cubicBezTo>
                    <a:pt x="1268" y="434"/>
                    <a:pt x="1568" y="668"/>
                    <a:pt x="1602" y="1035"/>
                  </a:cubicBezTo>
                  <a:cubicBezTo>
                    <a:pt x="1602" y="1168"/>
                    <a:pt x="1568" y="1335"/>
                    <a:pt x="1468" y="1435"/>
                  </a:cubicBezTo>
                  <a:cubicBezTo>
                    <a:pt x="1368" y="1535"/>
                    <a:pt x="1235" y="1602"/>
                    <a:pt x="1068" y="1602"/>
                  </a:cubicBezTo>
                  <a:cubicBezTo>
                    <a:pt x="734" y="1602"/>
                    <a:pt x="467" y="1335"/>
                    <a:pt x="434" y="1001"/>
                  </a:cubicBezTo>
                  <a:cubicBezTo>
                    <a:pt x="401" y="835"/>
                    <a:pt x="467" y="701"/>
                    <a:pt x="567" y="568"/>
                  </a:cubicBezTo>
                  <a:cubicBezTo>
                    <a:pt x="650" y="485"/>
                    <a:pt x="755" y="426"/>
                    <a:pt x="864" y="426"/>
                  </a:cubicBezTo>
                  <a:close/>
                  <a:moveTo>
                    <a:pt x="934" y="1"/>
                  </a:moveTo>
                  <a:cubicBezTo>
                    <a:pt x="668" y="1"/>
                    <a:pt x="434" y="101"/>
                    <a:pt x="234" y="301"/>
                  </a:cubicBezTo>
                  <a:cubicBezTo>
                    <a:pt x="67" y="501"/>
                    <a:pt x="0" y="768"/>
                    <a:pt x="0" y="1035"/>
                  </a:cubicBezTo>
                  <a:cubicBezTo>
                    <a:pt x="67" y="1569"/>
                    <a:pt x="534" y="2002"/>
                    <a:pt x="1068" y="2002"/>
                  </a:cubicBezTo>
                  <a:cubicBezTo>
                    <a:pt x="1635" y="2002"/>
                    <a:pt x="2069" y="1535"/>
                    <a:pt x="2002" y="1001"/>
                  </a:cubicBezTo>
                  <a:cubicBezTo>
                    <a:pt x="1935" y="434"/>
                    <a:pt x="1501" y="1"/>
                    <a:pt x="934" y="1"/>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92" name="Google Shape;602;p31">
              <a:extLst>
                <a:ext uri="{FF2B5EF4-FFF2-40B4-BE49-F238E27FC236}">
                  <a16:creationId xmlns:a16="http://schemas.microsoft.com/office/drawing/2014/main" id="{80A1DA0C-E205-1A41-8F11-6959382B2EB8}"/>
                </a:ext>
              </a:extLst>
            </p:cNvPr>
            <p:cNvSpPr/>
            <p:nvPr/>
          </p:nvSpPr>
          <p:spPr>
            <a:xfrm>
              <a:off x="2307650" y="1474825"/>
              <a:ext cx="52575" cy="50075"/>
            </a:xfrm>
            <a:custGeom>
              <a:avLst/>
              <a:gdLst/>
              <a:ahLst/>
              <a:cxnLst/>
              <a:rect l="l" t="t" r="r" b="b"/>
              <a:pathLst>
                <a:path w="2103" h="2003" extrusionOk="0">
                  <a:moveTo>
                    <a:pt x="928" y="426"/>
                  </a:moveTo>
                  <a:cubicBezTo>
                    <a:pt x="953" y="426"/>
                    <a:pt x="978" y="428"/>
                    <a:pt x="1001" y="434"/>
                  </a:cubicBezTo>
                  <a:cubicBezTo>
                    <a:pt x="1335" y="434"/>
                    <a:pt x="1602" y="668"/>
                    <a:pt x="1635" y="1035"/>
                  </a:cubicBezTo>
                  <a:cubicBezTo>
                    <a:pt x="1668" y="1168"/>
                    <a:pt x="1635" y="1335"/>
                    <a:pt x="1535" y="1435"/>
                  </a:cubicBezTo>
                  <a:cubicBezTo>
                    <a:pt x="1435" y="1535"/>
                    <a:pt x="1268" y="1602"/>
                    <a:pt x="1135" y="1602"/>
                  </a:cubicBezTo>
                  <a:cubicBezTo>
                    <a:pt x="801" y="1602"/>
                    <a:pt x="501" y="1335"/>
                    <a:pt x="468" y="1001"/>
                  </a:cubicBezTo>
                  <a:cubicBezTo>
                    <a:pt x="468" y="835"/>
                    <a:pt x="501" y="701"/>
                    <a:pt x="601" y="568"/>
                  </a:cubicBezTo>
                  <a:cubicBezTo>
                    <a:pt x="683" y="485"/>
                    <a:pt x="811" y="426"/>
                    <a:pt x="928" y="426"/>
                  </a:cubicBezTo>
                  <a:close/>
                  <a:moveTo>
                    <a:pt x="1001" y="1"/>
                  </a:moveTo>
                  <a:cubicBezTo>
                    <a:pt x="434" y="1"/>
                    <a:pt x="1" y="468"/>
                    <a:pt x="67" y="1035"/>
                  </a:cubicBezTo>
                  <a:cubicBezTo>
                    <a:pt x="134" y="1569"/>
                    <a:pt x="568" y="2002"/>
                    <a:pt x="1135" y="2002"/>
                  </a:cubicBezTo>
                  <a:cubicBezTo>
                    <a:pt x="1402" y="2002"/>
                    <a:pt x="1635" y="1902"/>
                    <a:pt x="1835" y="1702"/>
                  </a:cubicBezTo>
                  <a:cubicBezTo>
                    <a:pt x="2002" y="1502"/>
                    <a:pt x="2102" y="1235"/>
                    <a:pt x="2069" y="1001"/>
                  </a:cubicBezTo>
                  <a:cubicBezTo>
                    <a:pt x="2002" y="434"/>
                    <a:pt x="1535" y="1"/>
                    <a:pt x="1001" y="1"/>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93" name="Google Shape;603;p31">
              <a:extLst>
                <a:ext uri="{FF2B5EF4-FFF2-40B4-BE49-F238E27FC236}">
                  <a16:creationId xmlns:a16="http://schemas.microsoft.com/office/drawing/2014/main" id="{542D72B1-44D3-D34F-9E1F-22BA64D9D091}"/>
                </a:ext>
              </a:extLst>
            </p:cNvPr>
            <p:cNvSpPr/>
            <p:nvPr/>
          </p:nvSpPr>
          <p:spPr>
            <a:xfrm>
              <a:off x="2376025" y="1474825"/>
              <a:ext cx="50900" cy="50075"/>
            </a:xfrm>
            <a:custGeom>
              <a:avLst/>
              <a:gdLst/>
              <a:ahLst/>
              <a:cxnLst/>
              <a:rect l="l" t="t" r="r" b="b"/>
              <a:pathLst>
                <a:path w="2036" h="2003" extrusionOk="0">
                  <a:moveTo>
                    <a:pt x="958" y="433"/>
                  </a:moveTo>
                  <a:lnTo>
                    <a:pt x="958" y="433"/>
                  </a:lnTo>
                  <a:cubicBezTo>
                    <a:pt x="951" y="433"/>
                    <a:pt x="943" y="434"/>
                    <a:pt x="935" y="434"/>
                  </a:cubicBezTo>
                  <a:lnTo>
                    <a:pt x="968" y="434"/>
                  </a:lnTo>
                  <a:cubicBezTo>
                    <a:pt x="965" y="434"/>
                    <a:pt x="962" y="433"/>
                    <a:pt x="958" y="433"/>
                  </a:cubicBezTo>
                  <a:close/>
                  <a:moveTo>
                    <a:pt x="883" y="426"/>
                  </a:moveTo>
                  <a:cubicBezTo>
                    <a:pt x="907" y="426"/>
                    <a:pt x="932" y="428"/>
                    <a:pt x="958" y="433"/>
                  </a:cubicBezTo>
                  <a:lnTo>
                    <a:pt x="958" y="433"/>
                  </a:lnTo>
                  <a:cubicBezTo>
                    <a:pt x="969" y="432"/>
                    <a:pt x="980" y="432"/>
                    <a:pt x="991" y="432"/>
                  </a:cubicBezTo>
                  <a:cubicBezTo>
                    <a:pt x="1302" y="432"/>
                    <a:pt x="1571" y="689"/>
                    <a:pt x="1602" y="1035"/>
                  </a:cubicBezTo>
                  <a:cubicBezTo>
                    <a:pt x="1635" y="1168"/>
                    <a:pt x="1569" y="1335"/>
                    <a:pt x="1469" y="1435"/>
                  </a:cubicBezTo>
                  <a:cubicBezTo>
                    <a:pt x="1369" y="1535"/>
                    <a:pt x="1235" y="1602"/>
                    <a:pt x="1102" y="1602"/>
                  </a:cubicBezTo>
                  <a:cubicBezTo>
                    <a:pt x="768" y="1602"/>
                    <a:pt x="468" y="1335"/>
                    <a:pt x="435" y="1001"/>
                  </a:cubicBezTo>
                  <a:cubicBezTo>
                    <a:pt x="435" y="835"/>
                    <a:pt x="468" y="701"/>
                    <a:pt x="568" y="568"/>
                  </a:cubicBezTo>
                  <a:cubicBezTo>
                    <a:pt x="650" y="485"/>
                    <a:pt x="755" y="426"/>
                    <a:pt x="883" y="426"/>
                  </a:cubicBezTo>
                  <a:close/>
                  <a:moveTo>
                    <a:pt x="968" y="1"/>
                  </a:moveTo>
                  <a:cubicBezTo>
                    <a:pt x="701" y="1"/>
                    <a:pt x="435" y="101"/>
                    <a:pt x="268" y="301"/>
                  </a:cubicBezTo>
                  <a:cubicBezTo>
                    <a:pt x="68" y="501"/>
                    <a:pt x="1" y="768"/>
                    <a:pt x="34" y="1035"/>
                  </a:cubicBezTo>
                  <a:cubicBezTo>
                    <a:pt x="68" y="1569"/>
                    <a:pt x="535" y="2002"/>
                    <a:pt x="1102" y="2002"/>
                  </a:cubicBezTo>
                  <a:cubicBezTo>
                    <a:pt x="1369" y="2002"/>
                    <a:pt x="1602" y="1902"/>
                    <a:pt x="1802" y="1702"/>
                  </a:cubicBezTo>
                  <a:cubicBezTo>
                    <a:pt x="1969" y="1502"/>
                    <a:pt x="2036" y="1235"/>
                    <a:pt x="2036" y="1001"/>
                  </a:cubicBezTo>
                  <a:cubicBezTo>
                    <a:pt x="1969" y="434"/>
                    <a:pt x="1502" y="1"/>
                    <a:pt x="968" y="1"/>
                  </a:cubicBezTo>
                  <a:close/>
                </a:path>
              </a:pathLst>
            </a:custGeom>
            <a:solidFill>
              <a:srgbClr val="FAFAFA"/>
            </a:solidFill>
            <a:ln>
              <a:noFill/>
            </a:ln>
          </p:spPr>
          <p:txBody>
            <a:bodyPr spcFirstLastPara="1" wrap="square" lIns="121900" tIns="121900" rIns="121900" bIns="121900" anchor="ctr" anchorCtr="0">
              <a:noAutofit/>
            </a:bodyPr>
            <a:lstStyle/>
            <a:p>
              <a:endParaRPr sz="2400"/>
            </a:p>
          </p:txBody>
        </p:sp>
        <p:sp>
          <p:nvSpPr>
            <p:cNvPr id="94" name="Google Shape;604;p31">
              <a:extLst>
                <a:ext uri="{FF2B5EF4-FFF2-40B4-BE49-F238E27FC236}">
                  <a16:creationId xmlns:a16="http://schemas.microsoft.com/office/drawing/2014/main" id="{B03F39E1-B902-E64C-96AC-37159FC37530}"/>
                </a:ext>
              </a:extLst>
            </p:cNvPr>
            <p:cNvSpPr/>
            <p:nvPr/>
          </p:nvSpPr>
          <p:spPr>
            <a:xfrm>
              <a:off x="2262625" y="1634950"/>
              <a:ext cx="2179075" cy="1240900"/>
            </a:xfrm>
            <a:custGeom>
              <a:avLst/>
              <a:gdLst/>
              <a:ahLst/>
              <a:cxnLst/>
              <a:rect l="l" t="t" r="r" b="b"/>
              <a:pathLst>
                <a:path w="87163" h="49636" extrusionOk="0">
                  <a:moveTo>
                    <a:pt x="1201" y="0"/>
                  </a:moveTo>
                  <a:cubicBezTo>
                    <a:pt x="534" y="0"/>
                    <a:pt x="0" y="567"/>
                    <a:pt x="67" y="1268"/>
                  </a:cubicBezTo>
                  <a:lnTo>
                    <a:pt x="4270" y="48368"/>
                  </a:lnTo>
                  <a:cubicBezTo>
                    <a:pt x="4337" y="49069"/>
                    <a:pt x="4904" y="49603"/>
                    <a:pt x="5638" y="49636"/>
                  </a:cubicBezTo>
                  <a:lnTo>
                    <a:pt x="85962" y="49636"/>
                  </a:lnTo>
                  <a:cubicBezTo>
                    <a:pt x="86629" y="49636"/>
                    <a:pt x="87163" y="49035"/>
                    <a:pt x="87096" y="48368"/>
                  </a:cubicBezTo>
                  <a:lnTo>
                    <a:pt x="82859" y="1268"/>
                  </a:lnTo>
                  <a:cubicBezTo>
                    <a:pt x="82793" y="534"/>
                    <a:pt x="82226" y="0"/>
                    <a:pt x="81492" y="0"/>
                  </a:cubicBezTo>
                  <a:close/>
                </a:path>
              </a:pathLst>
            </a:custGeom>
            <a:solidFill>
              <a:srgbClr val="FFFFFF"/>
            </a:solidFill>
            <a:ln>
              <a:noFill/>
            </a:ln>
          </p:spPr>
          <p:txBody>
            <a:bodyPr spcFirstLastPara="1" wrap="square" lIns="121900" tIns="121900" rIns="121900" bIns="121900" anchor="ctr" anchorCtr="0">
              <a:noAutofit/>
            </a:bodyPr>
            <a:lstStyle/>
            <a:p>
              <a:endParaRPr sz="2400"/>
            </a:p>
          </p:txBody>
        </p:sp>
        <p:sp>
          <p:nvSpPr>
            <p:cNvPr id="95" name="Google Shape;605;p31">
              <a:extLst>
                <a:ext uri="{FF2B5EF4-FFF2-40B4-BE49-F238E27FC236}">
                  <a16:creationId xmlns:a16="http://schemas.microsoft.com/office/drawing/2014/main" id="{775A7178-7AFB-E146-94C4-755DD35C6EE9}"/>
                </a:ext>
              </a:extLst>
            </p:cNvPr>
            <p:cNvSpPr/>
            <p:nvPr/>
          </p:nvSpPr>
          <p:spPr>
            <a:xfrm>
              <a:off x="3004825" y="3811500"/>
              <a:ext cx="1544450" cy="154300"/>
            </a:xfrm>
            <a:custGeom>
              <a:avLst/>
              <a:gdLst/>
              <a:ahLst/>
              <a:cxnLst/>
              <a:rect l="l" t="t" r="r" b="b"/>
              <a:pathLst>
                <a:path w="61778" h="6172" extrusionOk="0">
                  <a:moveTo>
                    <a:pt x="3836" y="1"/>
                  </a:moveTo>
                  <a:cubicBezTo>
                    <a:pt x="4937" y="3403"/>
                    <a:pt x="3403" y="6172"/>
                    <a:pt x="0" y="6172"/>
                  </a:cubicBezTo>
                  <a:lnTo>
                    <a:pt x="56841" y="6172"/>
                  </a:lnTo>
                  <a:cubicBezTo>
                    <a:pt x="60243" y="6172"/>
                    <a:pt x="61778" y="3403"/>
                    <a:pt x="60643"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96" name="Google Shape;606;p31">
              <a:extLst>
                <a:ext uri="{FF2B5EF4-FFF2-40B4-BE49-F238E27FC236}">
                  <a16:creationId xmlns:a16="http://schemas.microsoft.com/office/drawing/2014/main" id="{EA769C3F-A400-3846-91B0-7788254E43EA}"/>
                </a:ext>
              </a:extLst>
            </p:cNvPr>
            <p:cNvSpPr/>
            <p:nvPr/>
          </p:nvSpPr>
          <p:spPr>
            <a:xfrm>
              <a:off x="2491950" y="1721675"/>
              <a:ext cx="1879700" cy="2244125"/>
            </a:xfrm>
            <a:custGeom>
              <a:avLst/>
              <a:gdLst/>
              <a:ahLst/>
              <a:cxnLst/>
              <a:rect l="l" t="t" r="r" b="b"/>
              <a:pathLst>
                <a:path w="75188" h="89765" extrusionOk="0">
                  <a:moveTo>
                    <a:pt x="1" y="0"/>
                  </a:moveTo>
                  <a:cubicBezTo>
                    <a:pt x="12176" y="27887"/>
                    <a:pt x="2769" y="55740"/>
                    <a:pt x="11976" y="83594"/>
                  </a:cubicBezTo>
                  <a:cubicBezTo>
                    <a:pt x="13077" y="86996"/>
                    <a:pt x="17113" y="89765"/>
                    <a:pt x="20515" y="89765"/>
                  </a:cubicBezTo>
                  <a:cubicBezTo>
                    <a:pt x="23918" y="89765"/>
                    <a:pt x="25452" y="86996"/>
                    <a:pt x="24351" y="83594"/>
                  </a:cubicBezTo>
                  <a:lnTo>
                    <a:pt x="74987" y="83594"/>
                  </a:lnTo>
                  <a:cubicBezTo>
                    <a:pt x="65781" y="55740"/>
                    <a:pt x="75188" y="27887"/>
                    <a:pt x="63012" y="0"/>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97" name="Google Shape;607;p31">
              <a:extLst>
                <a:ext uri="{FF2B5EF4-FFF2-40B4-BE49-F238E27FC236}">
                  <a16:creationId xmlns:a16="http://schemas.microsoft.com/office/drawing/2014/main" id="{EABC9EAA-2D60-3C4B-881F-9EEA30862721}"/>
                </a:ext>
              </a:extLst>
            </p:cNvPr>
            <p:cNvSpPr/>
            <p:nvPr/>
          </p:nvSpPr>
          <p:spPr>
            <a:xfrm>
              <a:off x="2491950" y="1721675"/>
              <a:ext cx="1879700" cy="2244125"/>
            </a:xfrm>
            <a:custGeom>
              <a:avLst/>
              <a:gdLst/>
              <a:ahLst/>
              <a:cxnLst/>
              <a:rect l="l" t="t" r="r" b="b"/>
              <a:pathLst>
                <a:path w="75188" h="89765" extrusionOk="0">
                  <a:moveTo>
                    <a:pt x="1" y="0"/>
                  </a:moveTo>
                  <a:cubicBezTo>
                    <a:pt x="12176" y="27887"/>
                    <a:pt x="2769" y="55740"/>
                    <a:pt x="11976" y="83594"/>
                  </a:cubicBezTo>
                  <a:cubicBezTo>
                    <a:pt x="13077" y="86996"/>
                    <a:pt x="17113" y="89765"/>
                    <a:pt x="20515" y="89765"/>
                  </a:cubicBezTo>
                  <a:cubicBezTo>
                    <a:pt x="23918" y="89765"/>
                    <a:pt x="25452" y="86996"/>
                    <a:pt x="24351" y="83594"/>
                  </a:cubicBezTo>
                  <a:lnTo>
                    <a:pt x="74987" y="83594"/>
                  </a:lnTo>
                  <a:cubicBezTo>
                    <a:pt x="65781" y="55740"/>
                    <a:pt x="75188" y="27887"/>
                    <a:pt x="63012" y="0"/>
                  </a:cubicBezTo>
                  <a:close/>
                </a:path>
              </a:pathLst>
            </a:custGeom>
            <a:solidFill>
              <a:schemeClr val="accent3"/>
            </a:solidFill>
            <a:ln>
              <a:noFill/>
            </a:ln>
          </p:spPr>
          <p:txBody>
            <a:bodyPr spcFirstLastPara="1" wrap="square" lIns="121900" tIns="121900" rIns="121900" bIns="121900" anchor="ctr" anchorCtr="0">
              <a:noAutofit/>
            </a:bodyPr>
            <a:lstStyle/>
            <a:p>
              <a:endParaRPr sz="2400"/>
            </a:p>
          </p:txBody>
        </p:sp>
        <p:sp>
          <p:nvSpPr>
            <p:cNvPr id="98" name="Google Shape;608;p31">
              <a:extLst>
                <a:ext uri="{FF2B5EF4-FFF2-40B4-BE49-F238E27FC236}">
                  <a16:creationId xmlns:a16="http://schemas.microsoft.com/office/drawing/2014/main" id="{CAE4E3D2-9C81-2347-A46A-3B35D3D12085}"/>
                </a:ext>
              </a:extLst>
            </p:cNvPr>
            <p:cNvSpPr/>
            <p:nvPr/>
          </p:nvSpPr>
          <p:spPr>
            <a:xfrm>
              <a:off x="2692925" y="1866775"/>
              <a:ext cx="471200" cy="383625"/>
            </a:xfrm>
            <a:custGeom>
              <a:avLst/>
              <a:gdLst/>
              <a:ahLst/>
              <a:cxnLst/>
              <a:rect l="l" t="t" r="r" b="b"/>
              <a:pathLst>
                <a:path w="18848" h="15345" extrusionOk="0">
                  <a:moveTo>
                    <a:pt x="1" y="1"/>
                  </a:moveTo>
                  <a:cubicBezTo>
                    <a:pt x="1668" y="5004"/>
                    <a:pt x="2836" y="10108"/>
                    <a:pt x="3503" y="15345"/>
                  </a:cubicBezTo>
                  <a:lnTo>
                    <a:pt x="18847" y="15345"/>
                  </a:lnTo>
                  <a:cubicBezTo>
                    <a:pt x="18147" y="10108"/>
                    <a:pt x="16979" y="5004"/>
                    <a:pt x="15345"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99" name="Google Shape;609;p31">
              <a:extLst>
                <a:ext uri="{FF2B5EF4-FFF2-40B4-BE49-F238E27FC236}">
                  <a16:creationId xmlns:a16="http://schemas.microsoft.com/office/drawing/2014/main" id="{02C841DC-F7C7-3A43-9674-2BF3BA3A2FE9}"/>
                </a:ext>
              </a:extLst>
            </p:cNvPr>
            <p:cNvSpPr/>
            <p:nvPr/>
          </p:nvSpPr>
          <p:spPr>
            <a:xfrm>
              <a:off x="3271675" y="3286950"/>
              <a:ext cx="924025" cy="417825"/>
            </a:xfrm>
            <a:custGeom>
              <a:avLst/>
              <a:gdLst/>
              <a:ahLst/>
              <a:cxnLst/>
              <a:rect l="l" t="t" r="r" b="b"/>
              <a:pathLst>
                <a:path w="36961" h="16713" extrusionOk="0">
                  <a:moveTo>
                    <a:pt x="0" y="1"/>
                  </a:moveTo>
                  <a:cubicBezTo>
                    <a:pt x="434" y="5638"/>
                    <a:pt x="1368" y="11242"/>
                    <a:pt x="2769" y="16713"/>
                  </a:cubicBezTo>
                  <a:lnTo>
                    <a:pt x="36960" y="16713"/>
                  </a:lnTo>
                  <a:cubicBezTo>
                    <a:pt x="35559" y="11242"/>
                    <a:pt x="34625" y="5638"/>
                    <a:pt x="34192" y="1"/>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0" name="Google Shape;610;p31">
              <a:extLst>
                <a:ext uri="{FF2B5EF4-FFF2-40B4-BE49-F238E27FC236}">
                  <a16:creationId xmlns:a16="http://schemas.microsoft.com/office/drawing/2014/main" id="{C977B634-B7E0-E14A-8483-96EDCC494F18}"/>
                </a:ext>
              </a:extLst>
            </p:cNvPr>
            <p:cNvSpPr/>
            <p:nvPr/>
          </p:nvSpPr>
          <p:spPr>
            <a:xfrm>
              <a:off x="3129075" y="1866775"/>
              <a:ext cx="868975" cy="42550"/>
            </a:xfrm>
            <a:custGeom>
              <a:avLst/>
              <a:gdLst/>
              <a:ahLst/>
              <a:cxnLst/>
              <a:rect l="l" t="t" r="r" b="b"/>
              <a:pathLst>
                <a:path w="34759" h="1702" extrusionOk="0">
                  <a:moveTo>
                    <a:pt x="0" y="1"/>
                  </a:moveTo>
                  <a:cubicBezTo>
                    <a:pt x="201" y="601"/>
                    <a:pt x="401" y="1168"/>
                    <a:pt x="567" y="1702"/>
                  </a:cubicBezTo>
                  <a:lnTo>
                    <a:pt x="34759" y="1702"/>
                  </a:lnTo>
                  <a:cubicBezTo>
                    <a:pt x="34592" y="1135"/>
                    <a:pt x="34392" y="568"/>
                    <a:pt x="34191"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101" name="Google Shape;611;p31">
              <a:extLst>
                <a:ext uri="{FF2B5EF4-FFF2-40B4-BE49-F238E27FC236}">
                  <a16:creationId xmlns:a16="http://schemas.microsoft.com/office/drawing/2014/main" id="{5D20D387-415E-BC48-A4A6-676115EA7928}"/>
                </a:ext>
              </a:extLst>
            </p:cNvPr>
            <p:cNvSpPr/>
            <p:nvPr/>
          </p:nvSpPr>
          <p:spPr>
            <a:xfrm>
              <a:off x="3163275" y="1978525"/>
              <a:ext cx="865625" cy="42550"/>
            </a:xfrm>
            <a:custGeom>
              <a:avLst/>
              <a:gdLst/>
              <a:ahLst/>
              <a:cxnLst/>
              <a:rect l="l" t="t" r="r" b="b"/>
              <a:pathLst>
                <a:path w="34625" h="1702" extrusionOk="0">
                  <a:moveTo>
                    <a:pt x="0" y="1"/>
                  </a:moveTo>
                  <a:cubicBezTo>
                    <a:pt x="133" y="568"/>
                    <a:pt x="267" y="1135"/>
                    <a:pt x="434" y="1702"/>
                  </a:cubicBezTo>
                  <a:lnTo>
                    <a:pt x="34625" y="1702"/>
                  </a:lnTo>
                  <a:cubicBezTo>
                    <a:pt x="34458" y="1101"/>
                    <a:pt x="34325" y="534"/>
                    <a:pt x="34191"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102" name="Google Shape;612;p31">
              <a:extLst>
                <a:ext uri="{FF2B5EF4-FFF2-40B4-BE49-F238E27FC236}">
                  <a16:creationId xmlns:a16="http://schemas.microsoft.com/office/drawing/2014/main" id="{F477AB60-81F0-864D-9A23-4A38E7DDFCD1}"/>
                </a:ext>
              </a:extLst>
            </p:cNvPr>
            <p:cNvSpPr/>
            <p:nvPr/>
          </p:nvSpPr>
          <p:spPr>
            <a:xfrm>
              <a:off x="3189125" y="2088600"/>
              <a:ext cx="671325" cy="42550"/>
            </a:xfrm>
            <a:custGeom>
              <a:avLst/>
              <a:gdLst/>
              <a:ahLst/>
              <a:cxnLst/>
              <a:rect l="l" t="t" r="r" b="b"/>
              <a:pathLst>
                <a:path w="26853" h="1702" extrusionOk="0">
                  <a:moveTo>
                    <a:pt x="0" y="1"/>
                  </a:moveTo>
                  <a:cubicBezTo>
                    <a:pt x="134" y="568"/>
                    <a:pt x="234" y="1135"/>
                    <a:pt x="334" y="1702"/>
                  </a:cubicBezTo>
                  <a:lnTo>
                    <a:pt x="26853" y="1702"/>
                  </a:lnTo>
                  <a:cubicBezTo>
                    <a:pt x="26753" y="1135"/>
                    <a:pt x="26619" y="568"/>
                    <a:pt x="26519"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103" name="Google Shape;613;p31">
              <a:extLst>
                <a:ext uri="{FF2B5EF4-FFF2-40B4-BE49-F238E27FC236}">
                  <a16:creationId xmlns:a16="http://schemas.microsoft.com/office/drawing/2014/main" id="{CA9FA67B-3A60-8641-954A-B8F060B2C19A}"/>
                </a:ext>
              </a:extLst>
            </p:cNvPr>
            <p:cNvSpPr/>
            <p:nvPr/>
          </p:nvSpPr>
          <p:spPr>
            <a:xfrm>
              <a:off x="3229975" y="2360475"/>
              <a:ext cx="857300" cy="27525"/>
            </a:xfrm>
            <a:custGeom>
              <a:avLst/>
              <a:gdLst/>
              <a:ahLst/>
              <a:cxnLst/>
              <a:rect l="l" t="t" r="r" b="b"/>
              <a:pathLst>
                <a:path w="34292" h="1101" extrusionOk="0">
                  <a:moveTo>
                    <a:pt x="1" y="0"/>
                  </a:moveTo>
                  <a:cubicBezTo>
                    <a:pt x="34" y="367"/>
                    <a:pt x="67" y="734"/>
                    <a:pt x="101" y="1101"/>
                  </a:cubicBezTo>
                  <a:lnTo>
                    <a:pt x="34292" y="1101"/>
                  </a:lnTo>
                  <a:cubicBezTo>
                    <a:pt x="34258" y="734"/>
                    <a:pt x="34225" y="367"/>
                    <a:pt x="34192" y="0"/>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4" name="Google Shape;614;p31">
              <a:extLst>
                <a:ext uri="{FF2B5EF4-FFF2-40B4-BE49-F238E27FC236}">
                  <a16:creationId xmlns:a16="http://schemas.microsoft.com/office/drawing/2014/main" id="{EF23D9BB-CE01-934A-BF28-9BAF8B773938}"/>
                </a:ext>
              </a:extLst>
            </p:cNvPr>
            <p:cNvSpPr/>
            <p:nvPr/>
          </p:nvSpPr>
          <p:spPr>
            <a:xfrm>
              <a:off x="3236650" y="2433025"/>
              <a:ext cx="856475" cy="28375"/>
            </a:xfrm>
            <a:custGeom>
              <a:avLst/>
              <a:gdLst/>
              <a:ahLst/>
              <a:cxnLst/>
              <a:rect l="l" t="t" r="r" b="b"/>
              <a:pathLst>
                <a:path w="34259" h="1135" extrusionOk="0">
                  <a:moveTo>
                    <a:pt x="0" y="0"/>
                  </a:moveTo>
                  <a:cubicBezTo>
                    <a:pt x="34" y="367"/>
                    <a:pt x="34" y="767"/>
                    <a:pt x="67" y="1134"/>
                  </a:cubicBezTo>
                  <a:lnTo>
                    <a:pt x="34258" y="1134"/>
                  </a:lnTo>
                  <a:cubicBezTo>
                    <a:pt x="34225" y="767"/>
                    <a:pt x="34225" y="367"/>
                    <a:pt x="34192" y="0"/>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5" name="Google Shape;615;p31">
              <a:extLst>
                <a:ext uri="{FF2B5EF4-FFF2-40B4-BE49-F238E27FC236}">
                  <a16:creationId xmlns:a16="http://schemas.microsoft.com/office/drawing/2014/main" id="{6CC03547-54F6-7144-91D7-D50F91DA8555}"/>
                </a:ext>
              </a:extLst>
            </p:cNvPr>
            <p:cNvSpPr/>
            <p:nvPr/>
          </p:nvSpPr>
          <p:spPr>
            <a:xfrm>
              <a:off x="3241650" y="2506400"/>
              <a:ext cx="618800" cy="27550"/>
            </a:xfrm>
            <a:custGeom>
              <a:avLst/>
              <a:gdLst/>
              <a:ahLst/>
              <a:cxnLst/>
              <a:rect l="l" t="t" r="r" b="b"/>
              <a:pathLst>
                <a:path w="24752" h="1102" extrusionOk="0">
                  <a:moveTo>
                    <a:pt x="1" y="1"/>
                  </a:moveTo>
                  <a:cubicBezTo>
                    <a:pt x="1" y="368"/>
                    <a:pt x="34" y="734"/>
                    <a:pt x="34" y="1101"/>
                  </a:cubicBezTo>
                  <a:lnTo>
                    <a:pt x="24752" y="1101"/>
                  </a:lnTo>
                  <a:lnTo>
                    <a:pt x="24685" y="1"/>
                  </a:ln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6" name="Google Shape;616;p31">
              <a:extLst>
                <a:ext uri="{FF2B5EF4-FFF2-40B4-BE49-F238E27FC236}">
                  <a16:creationId xmlns:a16="http://schemas.microsoft.com/office/drawing/2014/main" id="{E12FAA15-B133-AD4F-851E-8DEF77C66E34}"/>
                </a:ext>
              </a:extLst>
            </p:cNvPr>
            <p:cNvSpPr/>
            <p:nvPr/>
          </p:nvSpPr>
          <p:spPr>
            <a:xfrm>
              <a:off x="3245000" y="2578950"/>
              <a:ext cx="855625" cy="28375"/>
            </a:xfrm>
            <a:custGeom>
              <a:avLst/>
              <a:gdLst/>
              <a:ahLst/>
              <a:cxnLst/>
              <a:rect l="l" t="t" r="r" b="b"/>
              <a:pathLst>
                <a:path w="34225" h="1135" extrusionOk="0">
                  <a:moveTo>
                    <a:pt x="0" y="1"/>
                  </a:moveTo>
                  <a:cubicBezTo>
                    <a:pt x="33" y="368"/>
                    <a:pt x="33" y="735"/>
                    <a:pt x="33" y="1135"/>
                  </a:cubicBezTo>
                  <a:lnTo>
                    <a:pt x="34224" y="1135"/>
                  </a:lnTo>
                  <a:cubicBezTo>
                    <a:pt x="34224" y="735"/>
                    <a:pt x="34224" y="368"/>
                    <a:pt x="34191" y="1"/>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7" name="Google Shape;617;p31">
              <a:extLst>
                <a:ext uri="{FF2B5EF4-FFF2-40B4-BE49-F238E27FC236}">
                  <a16:creationId xmlns:a16="http://schemas.microsoft.com/office/drawing/2014/main" id="{434C29CB-C5B8-D64D-B95B-5C0B3AA23AB1}"/>
                </a:ext>
              </a:extLst>
            </p:cNvPr>
            <p:cNvSpPr/>
            <p:nvPr/>
          </p:nvSpPr>
          <p:spPr>
            <a:xfrm>
              <a:off x="3247500" y="2651500"/>
              <a:ext cx="855625" cy="28375"/>
            </a:xfrm>
            <a:custGeom>
              <a:avLst/>
              <a:gdLst/>
              <a:ahLst/>
              <a:cxnLst/>
              <a:rect l="l" t="t" r="r" b="b"/>
              <a:pathLst>
                <a:path w="34225" h="1135" extrusionOk="0">
                  <a:moveTo>
                    <a:pt x="0" y="1"/>
                  </a:moveTo>
                  <a:cubicBezTo>
                    <a:pt x="33" y="401"/>
                    <a:pt x="33" y="768"/>
                    <a:pt x="33" y="1135"/>
                  </a:cubicBezTo>
                  <a:lnTo>
                    <a:pt x="34225" y="1135"/>
                  </a:lnTo>
                  <a:cubicBezTo>
                    <a:pt x="34225" y="768"/>
                    <a:pt x="34225" y="401"/>
                    <a:pt x="34191" y="1"/>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8" name="Google Shape;618;p31">
              <a:extLst>
                <a:ext uri="{FF2B5EF4-FFF2-40B4-BE49-F238E27FC236}">
                  <a16:creationId xmlns:a16="http://schemas.microsoft.com/office/drawing/2014/main" id="{37CE5C16-C9B5-4F46-A2F1-CCBCAD02F3AB}"/>
                </a:ext>
              </a:extLst>
            </p:cNvPr>
            <p:cNvSpPr/>
            <p:nvPr/>
          </p:nvSpPr>
          <p:spPr>
            <a:xfrm>
              <a:off x="3250000" y="2724900"/>
              <a:ext cx="196000" cy="27525"/>
            </a:xfrm>
            <a:custGeom>
              <a:avLst/>
              <a:gdLst/>
              <a:ahLst/>
              <a:cxnLst/>
              <a:rect l="l" t="t" r="r" b="b"/>
              <a:pathLst>
                <a:path w="7840" h="1101" extrusionOk="0">
                  <a:moveTo>
                    <a:pt x="0" y="0"/>
                  </a:moveTo>
                  <a:cubicBezTo>
                    <a:pt x="34" y="367"/>
                    <a:pt x="34" y="734"/>
                    <a:pt x="34" y="1101"/>
                  </a:cubicBezTo>
                  <a:lnTo>
                    <a:pt x="7839" y="1101"/>
                  </a:lnTo>
                  <a:cubicBezTo>
                    <a:pt x="7839" y="734"/>
                    <a:pt x="7806" y="367"/>
                    <a:pt x="7806" y="0"/>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09" name="Google Shape;619;p31">
              <a:extLst>
                <a:ext uri="{FF2B5EF4-FFF2-40B4-BE49-F238E27FC236}">
                  <a16:creationId xmlns:a16="http://schemas.microsoft.com/office/drawing/2014/main" id="{6413C37C-149A-834D-A717-D1FE3E7D1BD1}"/>
                </a:ext>
              </a:extLst>
            </p:cNvPr>
            <p:cNvSpPr/>
            <p:nvPr/>
          </p:nvSpPr>
          <p:spPr>
            <a:xfrm>
              <a:off x="3251650" y="2797450"/>
              <a:ext cx="855650" cy="28375"/>
            </a:xfrm>
            <a:custGeom>
              <a:avLst/>
              <a:gdLst/>
              <a:ahLst/>
              <a:cxnLst/>
              <a:rect l="l" t="t" r="r" b="b"/>
              <a:pathLst>
                <a:path w="34226" h="1135" extrusionOk="0">
                  <a:moveTo>
                    <a:pt x="1" y="0"/>
                  </a:moveTo>
                  <a:cubicBezTo>
                    <a:pt x="34" y="367"/>
                    <a:pt x="34" y="768"/>
                    <a:pt x="34" y="1134"/>
                  </a:cubicBezTo>
                  <a:lnTo>
                    <a:pt x="34225" y="1134"/>
                  </a:lnTo>
                  <a:cubicBezTo>
                    <a:pt x="34192" y="768"/>
                    <a:pt x="34192" y="367"/>
                    <a:pt x="34192" y="0"/>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0" name="Google Shape;620;p31">
              <a:extLst>
                <a:ext uri="{FF2B5EF4-FFF2-40B4-BE49-F238E27FC236}">
                  <a16:creationId xmlns:a16="http://schemas.microsoft.com/office/drawing/2014/main" id="{1D23FA64-3482-5F45-8566-1DAC0EDEC12A}"/>
                </a:ext>
              </a:extLst>
            </p:cNvPr>
            <p:cNvSpPr/>
            <p:nvPr/>
          </p:nvSpPr>
          <p:spPr>
            <a:xfrm>
              <a:off x="3253325" y="2870825"/>
              <a:ext cx="855650" cy="27550"/>
            </a:xfrm>
            <a:custGeom>
              <a:avLst/>
              <a:gdLst/>
              <a:ahLst/>
              <a:cxnLst/>
              <a:rect l="l" t="t" r="r" b="b"/>
              <a:pathLst>
                <a:path w="34226" h="1102" extrusionOk="0">
                  <a:moveTo>
                    <a:pt x="1" y="1"/>
                  </a:moveTo>
                  <a:lnTo>
                    <a:pt x="34" y="1102"/>
                  </a:lnTo>
                  <a:lnTo>
                    <a:pt x="34225" y="1102"/>
                  </a:lnTo>
                  <a:lnTo>
                    <a:pt x="34192" y="1"/>
                  </a:ln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1" name="Google Shape;621;p31">
              <a:extLst>
                <a:ext uri="{FF2B5EF4-FFF2-40B4-BE49-F238E27FC236}">
                  <a16:creationId xmlns:a16="http://schemas.microsoft.com/office/drawing/2014/main" id="{904D89D2-D9A6-5C49-8ECE-55458BC17C56}"/>
                </a:ext>
              </a:extLst>
            </p:cNvPr>
            <p:cNvSpPr/>
            <p:nvPr/>
          </p:nvSpPr>
          <p:spPr>
            <a:xfrm>
              <a:off x="3255000" y="2943375"/>
              <a:ext cx="855625" cy="28375"/>
            </a:xfrm>
            <a:custGeom>
              <a:avLst/>
              <a:gdLst/>
              <a:ahLst/>
              <a:cxnLst/>
              <a:rect l="l" t="t" r="r" b="b"/>
              <a:pathLst>
                <a:path w="34225" h="1135" extrusionOk="0">
                  <a:moveTo>
                    <a:pt x="0" y="1"/>
                  </a:moveTo>
                  <a:cubicBezTo>
                    <a:pt x="34" y="368"/>
                    <a:pt x="34" y="768"/>
                    <a:pt x="34" y="1135"/>
                  </a:cubicBezTo>
                  <a:lnTo>
                    <a:pt x="34225" y="1135"/>
                  </a:lnTo>
                  <a:cubicBezTo>
                    <a:pt x="34191" y="768"/>
                    <a:pt x="34191" y="368"/>
                    <a:pt x="34191" y="1"/>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2" name="Google Shape;622;p31">
              <a:extLst>
                <a:ext uri="{FF2B5EF4-FFF2-40B4-BE49-F238E27FC236}">
                  <a16:creationId xmlns:a16="http://schemas.microsoft.com/office/drawing/2014/main" id="{881E21A3-DB45-FF48-9B2F-5F1F5D3C12BD}"/>
                </a:ext>
              </a:extLst>
            </p:cNvPr>
            <p:cNvSpPr/>
            <p:nvPr/>
          </p:nvSpPr>
          <p:spPr>
            <a:xfrm>
              <a:off x="3256675" y="3016775"/>
              <a:ext cx="855625" cy="27550"/>
            </a:xfrm>
            <a:custGeom>
              <a:avLst/>
              <a:gdLst/>
              <a:ahLst/>
              <a:cxnLst/>
              <a:rect l="l" t="t" r="r" b="b"/>
              <a:pathLst>
                <a:path w="34225" h="1102" extrusionOk="0">
                  <a:moveTo>
                    <a:pt x="0" y="0"/>
                  </a:moveTo>
                  <a:lnTo>
                    <a:pt x="33" y="1101"/>
                  </a:lnTo>
                  <a:lnTo>
                    <a:pt x="34224" y="1101"/>
                  </a:lnTo>
                  <a:lnTo>
                    <a:pt x="34191" y="0"/>
                  </a:ln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3" name="Google Shape;623;p31">
              <a:extLst>
                <a:ext uri="{FF2B5EF4-FFF2-40B4-BE49-F238E27FC236}">
                  <a16:creationId xmlns:a16="http://schemas.microsoft.com/office/drawing/2014/main" id="{0CF321A8-BF11-EE43-8928-5D07594D8ACE}"/>
                </a:ext>
              </a:extLst>
            </p:cNvPr>
            <p:cNvSpPr/>
            <p:nvPr/>
          </p:nvSpPr>
          <p:spPr>
            <a:xfrm>
              <a:off x="3259175" y="3089325"/>
              <a:ext cx="856450" cy="28375"/>
            </a:xfrm>
            <a:custGeom>
              <a:avLst/>
              <a:gdLst/>
              <a:ahLst/>
              <a:cxnLst/>
              <a:rect l="l" t="t" r="r" b="b"/>
              <a:pathLst>
                <a:path w="34258" h="1135" extrusionOk="0">
                  <a:moveTo>
                    <a:pt x="0" y="0"/>
                  </a:moveTo>
                  <a:cubicBezTo>
                    <a:pt x="33" y="367"/>
                    <a:pt x="67" y="734"/>
                    <a:pt x="67" y="1134"/>
                  </a:cubicBezTo>
                  <a:lnTo>
                    <a:pt x="34258" y="1134"/>
                  </a:lnTo>
                  <a:cubicBezTo>
                    <a:pt x="34225" y="734"/>
                    <a:pt x="34225" y="367"/>
                    <a:pt x="34191" y="0"/>
                  </a:cubicBez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4" name="Google Shape;624;p31">
              <a:extLst>
                <a:ext uri="{FF2B5EF4-FFF2-40B4-BE49-F238E27FC236}">
                  <a16:creationId xmlns:a16="http://schemas.microsoft.com/office/drawing/2014/main" id="{62CE2782-42D7-FB4B-A7B4-469DA21DE853}"/>
                </a:ext>
              </a:extLst>
            </p:cNvPr>
            <p:cNvSpPr/>
            <p:nvPr/>
          </p:nvSpPr>
          <p:spPr>
            <a:xfrm>
              <a:off x="3263325" y="3161875"/>
              <a:ext cx="361950" cy="28375"/>
            </a:xfrm>
            <a:custGeom>
              <a:avLst/>
              <a:gdLst/>
              <a:ahLst/>
              <a:cxnLst/>
              <a:rect l="l" t="t" r="r" b="b"/>
              <a:pathLst>
                <a:path w="14478" h="1135" extrusionOk="0">
                  <a:moveTo>
                    <a:pt x="1" y="0"/>
                  </a:moveTo>
                  <a:lnTo>
                    <a:pt x="68" y="1135"/>
                  </a:lnTo>
                  <a:lnTo>
                    <a:pt x="14478" y="1135"/>
                  </a:lnTo>
                  <a:lnTo>
                    <a:pt x="14411" y="0"/>
                  </a:lnTo>
                  <a:close/>
                </a:path>
              </a:pathLst>
            </a:custGeom>
            <a:solidFill>
              <a:srgbClr val="3D85C6"/>
            </a:solidFill>
            <a:ln>
              <a:noFill/>
            </a:ln>
          </p:spPr>
          <p:txBody>
            <a:bodyPr spcFirstLastPara="1" wrap="square" lIns="121900" tIns="121900" rIns="121900" bIns="121900" anchor="ctr" anchorCtr="0">
              <a:noAutofit/>
            </a:bodyPr>
            <a:lstStyle/>
            <a:p>
              <a:endParaRPr sz="2400"/>
            </a:p>
          </p:txBody>
        </p:sp>
        <p:sp>
          <p:nvSpPr>
            <p:cNvPr id="115" name="Google Shape;625;p31">
              <a:extLst>
                <a:ext uri="{FF2B5EF4-FFF2-40B4-BE49-F238E27FC236}">
                  <a16:creationId xmlns:a16="http://schemas.microsoft.com/office/drawing/2014/main" id="{9419789E-8859-C34B-BF1B-5E2C2C46EE41}"/>
                </a:ext>
              </a:extLst>
            </p:cNvPr>
            <p:cNvSpPr/>
            <p:nvPr/>
          </p:nvSpPr>
          <p:spPr>
            <a:xfrm>
              <a:off x="4938700" y="1936000"/>
              <a:ext cx="262700" cy="588775"/>
            </a:xfrm>
            <a:custGeom>
              <a:avLst/>
              <a:gdLst/>
              <a:ahLst/>
              <a:cxnLst/>
              <a:rect l="l" t="t" r="r" b="b"/>
              <a:pathLst>
                <a:path w="10508" h="23551" extrusionOk="0">
                  <a:moveTo>
                    <a:pt x="3636" y="0"/>
                  </a:moveTo>
                  <a:lnTo>
                    <a:pt x="0" y="2902"/>
                  </a:lnTo>
                  <a:cubicBezTo>
                    <a:pt x="567" y="3670"/>
                    <a:pt x="1135" y="4504"/>
                    <a:pt x="1735" y="5304"/>
                  </a:cubicBezTo>
                  <a:cubicBezTo>
                    <a:pt x="2302" y="6105"/>
                    <a:pt x="2869" y="6939"/>
                    <a:pt x="3403" y="7773"/>
                  </a:cubicBezTo>
                  <a:cubicBezTo>
                    <a:pt x="4437" y="9374"/>
                    <a:pt x="5371" y="11075"/>
                    <a:pt x="6171" y="12843"/>
                  </a:cubicBezTo>
                  <a:lnTo>
                    <a:pt x="6305" y="13176"/>
                  </a:lnTo>
                  <a:lnTo>
                    <a:pt x="6338" y="13243"/>
                  </a:lnTo>
                  <a:cubicBezTo>
                    <a:pt x="6372" y="13243"/>
                    <a:pt x="6372" y="13310"/>
                    <a:pt x="6372" y="13443"/>
                  </a:cubicBezTo>
                  <a:cubicBezTo>
                    <a:pt x="6338" y="13777"/>
                    <a:pt x="6305" y="14110"/>
                    <a:pt x="6205" y="14411"/>
                  </a:cubicBezTo>
                  <a:cubicBezTo>
                    <a:pt x="5905" y="15278"/>
                    <a:pt x="5538" y="16112"/>
                    <a:pt x="5104" y="16912"/>
                  </a:cubicBezTo>
                  <a:cubicBezTo>
                    <a:pt x="4137" y="18680"/>
                    <a:pt x="3103" y="20382"/>
                    <a:pt x="1968" y="22016"/>
                  </a:cubicBezTo>
                  <a:lnTo>
                    <a:pt x="3670" y="23550"/>
                  </a:lnTo>
                  <a:cubicBezTo>
                    <a:pt x="5304" y="22149"/>
                    <a:pt x="6772" y="20548"/>
                    <a:pt x="8106" y="18814"/>
                  </a:cubicBezTo>
                  <a:cubicBezTo>
                    <a:pt x="8773" y="17880"/>
                    <a:pt x="9374" y="16879"/>
                    <a:pt x="9874" y="15812"/>
                  </a:cubicBezTo>
                  <a:cubicBezTo>
                    <a:pt x="10141" y="15178"/>
                    <a:pt x="10341" y="14511"/>
                    <a:pt x="10441" y="13810"/>
                  </a:cubicBezTo>
                  <a:cubicBezTo>
                    <a:pt x="10508" y="13343"/>
                    <a:pt x="10475" y="12910"/>
                    <a:pt x="10408" y="12443"/>
                  </a:cubicBezTo>
                  <a:cubicBezTo>
                    <a:pt x="10408" y="12309"/>
                    <a:pt x="10374" y="12209"/>
                    <a:pt x="10341" y="12076"/>
                  </a:cubicBezTo>
                  <a:lnTo>
                    <a:pt x="10274" y="11909"/>
                  </a:lnTo>
                  <a:lnTo>
                    <a:pt x="10241" y="11809"/>
                  </a:lnTo>
                  <a:lnTo>
                    <a:pt x="10108" y="11375"/>
                  </a:lnTo>
                  <a:cubicBezTo>
                    <a:pt x="9774" y="10308"/>
                    <a:pt x="9340" y="9274"/>
                    <a:pt x="8873" y="8273"/>
                  </a:cubicBezTo>
                  <a:cubicBezTo>
                    <a:pt x="8406" y="7272"/>
                    <a:pt x="7873" y="6305"/>
                    <a:pt x="7339" y="5371"/>
                  </a:cubicBezTo>
                  <a:cubicBezTo>
                    <a:pt x="6772" y="4437"/>
                    <a:pt x="6205" y="3536"/>
                    <a:pt x="5571" y="2636"/>
                  </a:cubicBezTo>
                  <a:cubicBezTo>
                    <a:pt x="5271" y="2202"/>
                    <a:pt x="4971" y="1768"/>
                    <a:pt x="4637" y="1335"/>
                  </a:cubicBezTo>
                  <a:cubicBezTo>
                    <a:pt x="4337" y="868"/>
                    <a:pt x="4003" y="467"/>
                    <a:pt x="3636" y="0"/>
                  </a:cubicBez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16" name="Google Shape;626;p31">
              <a:extLst>
                <a:ext uri="{FF2B5EF4-FFF2-40B4-BE49-F238E27FC236}">
                  <a16:creationId xmlns:a16="http://schemas.microsoft.com/office/drawing/2014/main" id="{BA94E648-BC6E-DF40-816B-F809E34FE904}"/>
                </a:ext>
              </a:extLst>
            </p:cNvPr>
            <p:cNvSpPr/>
            <p:nvPr/>
          </p:nvSpPr>
          <p:spPr>
            <a:xfrm>
              <a:off x="4944525" y="2473050"/>
              <a:ext cx="102600" cy="85925"/>
            </a:xfrm>
            <a:custGeom>
              <a:avLst/>
              <a:gdLst/>
              <a:ahLst/>
              <a:cxnLst/>
              <a:rect l="l" t="t" r="r" b="b"/>
              <a:pathLst>
                <a:path w="4104" h="3437" extrusionOk="0">
                  <a:moveTo>
                    <a:pt x="2803" y="0"/>
                  </a:moveTo>
                  <a:lnTo>
                    <a:pt x="1" y="801"/>
                  </a:lnTo>
                  <a:lnTo>
                    <a:pt x="2236" y="3436"/>
                  </a:lnTo>
                  <a:cubicBezTo>
                    <a:pt x="2236" y="3436"/>
                    <a:pt x="4104" y="2535"/>
                    <a:pt x="3904" y="1068"/>
                  </a:cubicBezTo>
                  <a:lnTo>
                    <a:pt x="2803" y="0"/>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17" name="Google Shape;627;p31">
              <a:extLst>
                <a:ext uri="{FF2B5EF4-FFF2-40B4-BE49-F238E27FC236}">
                  <a16:creationId xmlns:a16="http://schemas.microsoft.com/office/drawing/2014/main" id="{2167C412-05DD-A149-92E6-7F08DA6338D3}"/>
                </a:ext>
              </a:extLst>
            </p:cNvPr>
            <p:cNvSpPr/>
            <p:nvPr/>
          </p:nvSpPr>
          <p:spPr>
            <a:xfrm>
              <a:off x="4894500" y="2493050"/>
              <a:ext cx="105925" cy="106775"/>
            </a:xfrm>
            <a:custGeom>
              <a:avLst/>
              <a:gdLst/>
              <a:ahLst/>
              <a:cxnLst/>
              <a:rect l="l" t="t" r="r" b="b"/>
              <a:pathLst>
                <a:path w="4237" h="4271" extrusionOk="0">
                  <a:moveTo>
                    <a:pt x="2002" y="1"/>
                  </a:moveTo>
                  <a:lnTo>
                    <a:pt x="0" y="2269"/>
                  </a:lnTo>
                  <a:lnTo>
                    <a:pt x="2536" y="4271"/>
                  </a:lnTo>
                  <a:lnTo>
                    <a:pt x="4237" y="2636"/>
                  </a:lnTo>
                  <a:lnTo>
                    <a:pt x="2002" y="1"/>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18" name="Google Shape;628;p31">
              <a:extLst>
                <a:ext uri="{FF2B5EF4-FFF2-40B4-BE49-F238E27FC236}">
                  <a16:creationId xmlns:a16="http://schemas.microsoft.com/office/drawing/2014/main" id="{684FB922-BCA2-0746-9878-147EF14A9FF3}"/>
                </a:ext>
              </a:extLst>
            </p:cNvPr>
            <p:cNvSpPr/>
            <p:nvPr/>
          </p:nvSpPr>
          <p:spPr>
            <a:xfrm>
              <a:off x="4629300" y="1589075"/>
              <a:ext cx="15050" cy="22550"/>
            </a:xfrm>
            <a:custGeom>
              <a:avLst/>
              <a:gdLst/>
              <a:ahLst/>
              <a:cxnLst/>
              <a:rect l="l" t="t" r="r" b="b"/>
              <a:pathLst>
                <a:path w="602" h="902" extrusionOk="0">
                  <a:moveTo>
                    <a:pt x="301" y="1"/>
                  </a:moveTo>
                  <a:cubicBezTo>
                    <a:pt x="134" y="1"/>
                    <a:pt x="1" y="201"/>
                    <a:pt x="1" y="468"/>
                  </a:cubicBezTo>
                  <a:cubicBezTo>
                    <a:pt x="1" y="701"/>
                    <a:pt x="134" y="901"/>
                    <a:pt x="301" y="901"/>
                  </a:cubicBezTo>
                  <a:cubicBezTo>
                    <a:pt x="468" y="901"/>
                    <a:pt x="601" y="701"/>
                    <a:pt x="601" y="468"/>
                  </a:cubicBezTo>
                  <a:cubicBezTo>
                    <a:pt x="601" y="201"/>
                    <a:pt x="468" y="1"/>
                    <a:pt x="301"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19" name="Google Shape;629;p31">
              <a:extLst>
                <a:ext uri="{FF2B5EF4-FFF2-40B4-BE49-F238E27FC236}">
                  <a16:creationId xmlns:a16="http://schemas.microsoft.com/office/drawing/2014/main" id="{9A3D60DF-2034-664F-AA93-F622D7FA6B7F}"/>
                </a:ext>
              </a:extLst>
            </p:cNvPr>
            <p:cNvSpPr/>
            <p:nvPr/>
          </p:nvSpPr>
          <p:spPr>
            <a:xfrm>
              <a:off x="4611800" y="1611600"/>
              <a:ext cx="29200" cy="59500"/>
            </a:xfrm>
            <a:custGeom>
              <a:avLst/>
              <a:gdLst/>
              <a:ahLst/>
              <a:cxnLst/>
              <a:rect l="l" t="t" r="r" b="b"/>
              <a:pathLst>
                <a:path w="1168" h="2380" extrusionOk="0">
                  <a:moveTo>
                    <a:pt x="1168" y="0"/>
                  </a:moveTo>
                  <a:cubicBezTo>
                    <a:pt x="901" y="768"/>
                    <a:pt x="501" y="1468"/>
                    <a:pt x="0" y="2102"/>
                  </a:cubicBezTo>
                  <a:cubicBezTo>
                    <a:pt x="237" y="2291"/>
                    <a:pt x="523" y="2380"/>
                    <a:pt x="813" y="2380"/>
                  </a:cubicBezTo>
                  <a:cubicBezTo>
                    <a:pt x="932" y="2380"/>
                    <a:pt x="1051" y="2365"/>
                    <a:pt x="1168" y="2335"/>
                  </a:cubicBezTo>
                  <a:lnTo>
                    <a:pt x="1168" y="0"/>
                  </a:lnTo>
                  <a:close/>
                </a:path>
              </a:pathLst>
            </a:custGeom>
            <a:solidFill>
              <a:srgbClr val="A02724"/>
            </a:solidFill>
            <a:ln>
              <a:noFill/>
            </a:ln>
          </p:spPr>
          <p:txBody>
            <a:bodyPr spcFirstLastPara="1" wrap="square" lIns="121900" tIns="121900" rIns="121900" bIns="121900" anchor="ctr" anchorCtr="0">
              <a:noAutofit/>
            </a:bodyPr>
            <a:lstStyle/>
            <a:p>
              <a:endParaRPr sz="2400"/>
            </a:p>
          </p:txBody>
        </p:sp>
        <p:sp>
          <p:nvSpPr>
            <p:cNvPr id="120" name="Google Shape;630;p31">
              <a:extLst>
                <a:ext uri="{FF2B5EF4-FFF2-40B4-BE49-F238E27FC236}">
                  <a16:creationId xmlns:a16="http://schemas.microsoft.com/office/drawing/2014/main" id="{D6BA1A2C-D7D8-7840-A4B8-6ABBDDFE10A4}"/>
                </a:ext>
              </a:extLst>
            </p:cNvPr>
            <p:cNvSpPr/>
            <p:nvPr/>
          </p:nvSpPr>
          <p:spPr>
            <a:xfrm>
              <a:off x="4632650" y="1552425"/>
              <a:ext cx="37550" cy="14175"/>
            </a:xfrm>
            <a:custGeom>
              <a:avLst/>
              <a:gdLst/>
              <a:ahLst/>
              <a:cxnLst/>
              <a:rect l="l" t="t" r="r" b="b"/>
              <a:pathLst>
                <a:path w="1502" h="567" extrusionOk="0">
                  <a:moveTo>
                    <a:pt x="552" y="0"/>
                  </a:moveTo>
                  <a:cubicBezTo>
                    <a:pt x="404" y="0"/>
                    <a:pt x="252" y="22"/>
                    <a:pt x="100" y="66"/>
                  </a:cubicBezTo>
                  <a:cubicBezTo>
                    <a:pt x="34" y="99"/>
                    <a:pt x="0" y="166"/>
                    <a:pt x="34" y="266"/>
                  </a:cubicBezTo>
                  <a:cubicBezTo>
                    <a:pt x="58" y="315"/>
                    <a:pt x="100" y="346"/>
                    <a:pt x="147" y="346"/>
                  </a:cubicBezTo>
                  <a:cubicBezTo>
                    <a:pt x="165" y="346"/>
                    <a:pt x="183" y="341"/>
                    <a:pt x="200" y="333"/>
                  </a:cubicBezTo>
                  <a:cubicBezTo>
                    <a:pt x="311" y="303"/>
                    <a:pt x="424" y="288"/>
                    <a:pt x="535" y="288"/>
                  </a:cubicBezTo>
                  <a:cubicBezTo>
                    <a:pt x="796" y="288"/>
                    <a:pt x="1048" y="369"/>
                    <a:pt x="1235" y="533"/>
                  </a:cubicBezTo>
                  <a:cubicBezTo>
                    <a:pt x="1268" y="533"/>
                    <a:pt x="1301" y="566"/>
                    <a:pt x="1335" y="566"/>
                  </a:cubicBezTo>
                  <a:cubicBezTo>
                    <a:pt x="1368" y="566"/>
                    <a:pt x="1435" y="533"/>
                    <a:pt x="1435" y="499"/>
                  </a:cubicBezTo>
                  <a:cubicBezTo>
                    <a:pt x="1501" y="433"/>
                    <a:pt x="1468" y="333"/>
                    <a:pt x="1401" y="299"/>
                  </a:cubicBezTo>
                  <a:cubicBezTo>
                    <a:pt x="1154" y="96"/>
                    <a:pt x="860" y="0"/>
                    <a:pt x="552"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21" name="Google Shape;631;p31">
              <a:extLst>
                <a:ext uri="{FF2B5EF4-FFF2-40B4-BE49-F238E27FC236}">
                  <a16:creationId xmlns:a16="http://schemas.microsoft.com/office/drawing/2014/main" id="{0B1E2D82-275C-3F4F-AFB3-4B7B0AAA9271}"/>
                </a:ext>
              </a:extLst>
            </p:cNvPr>
            <p:cNvSpPr/>
            <p:nvPr/>
          </p:nvSpPr>
          <p:spPr>
            <a:xfrm>
              <a:off x="4626800" y="1671650"/>
              <a:ext cx="233525" cy="252700"/>
            </a:xfrm>
            <a:custGeom>
              <a:avLst/>
              <a:gdLst/>
              <a:ahLst/>
              <a:cxnLst/>
              <a:rect l="l" t="t" r="r" b="b"/>
              <a:pathLst>
                <a:path w="9341" h="10108" extrusionOk="0">
                  <a:moveTo>
                    <a:pt x="8674" y="0"/>
                  </a:moveTo>
                  <a:lnTo>
                    <a:pt x="4404" y="3669"/>
                  </a:lnTo>
                  <a:cubicBezTo>
                    <a:pt x="4838" y="5404"/>
                    <a:pt x="4904" y="7239"/>
                    <a:pt x="2403" y="7839"/>
                  </a:cubicBezTo>
                  <a:cubicBezTo>
                    <a:pt x="2403" y="7839"/>
                    <a:pt x="1" y="10107"/>
                    <a:pt x="4571" y="10107"/>
                  </a:cubicBezTo>
                  <a:cubicBezTo>
                    <a:pt x="8740" y="10107"/>
                    <a:pt x="9341" y="7839"/>
                    <a:pt x="9341" y="7839"/>
                  </a:cubicBezTo>
                  <a:cubicBezTo>
                    <a:pt x="7773" y="6338"/>
                    <a:pt x="8240" y="2235"/>
                    <a:pt x="8674" y="0"/>
                  </a:cubicBez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22" name="Google Shape;632;p31">
              <a:extLst>
                <a:ext uri="{FF2B5EF4-FFF2-40B4-BE49-F238E27FC236}">
                  <a16:creationId xmlns:a16="http://schemas.microsoft.com/office/drawing/2014/main" id="{F87181D5-5602-5842-9645-681C6FFA256C}"/>
                </a:ext>
              </a:extLst>
            </p:cNvPr>
            <p:cNvSpPr/>
            <p:nvPr/>
          </p:nvSpPr>
          <p:spPr>
            <a:xfrm>
              <a:off x="4668500" y="1833600"/>
              <a:ext cx="224350" cy="57375"/>
            </a:xfrm>
            <a:custGeom>
              <a:avLst/>
              <a:gdLst/>
              <a:ahLst/>
              <a:cxnLst/>
              <a:rect l="l" t="t" r="r" b="b"/>
              <a:pathLst>
                <a:path w="8974" h="2295" extrusionOk="0">
                  <a:moveTo>
                    <a:pt x="4210" y="0"/>
                  </a:moveTo>
                  <a:cubicBezTo>
                    <a:pt x="3071" y="0"/>
                    <a:pt x="1982" y="80"/>
                    <a:pt x="1368" y="294"/>
                  </a:cubicBezTo>
                  <a:cubicBezTo>
                    <a:pt x="501" y="560"/>
                    <a:pt x="1" y="1428"/>
                    <a:pt x="234" y="2295"/>
                  </a:cubicBezTo>
                  <a:lnTo>
                    <a:pt x="8273" y="2128"/>
                  </a:lnTo>
                  <a:cubicBezTo>
                    <a:pt x="8607" y="1428"/>
                    <a:pt x="8974" y="594"/>
                    <a:pt x="8240" y="360"/>
                  </a:cubicBezTo>
                  <a:cubicBezTo>
                    <a:pt x="7740" y="180"/>
                    <a:pt x="5918" y="0"/>
                    <a:pt x="4210" y="0"/>
                  </a:cubicBezTo>
                  <a:close/>
                </a:path>
              </a:pathLst>
            </a:custGeom>
            <a:solidFill>
              <a:schemeClr val="accent2"/>
            </a:solidFill>
            <a:ln>
              <a:noFill/>
            </a:ln>
          </p:spPr>
          <p:txBody>
            <a:bodyPr spcFirstLastPara="1" wrap="square" lIns="121900" tIns="121900" rIns="121900" bIns="121900" anchor="ctr" anchorCtr="0">
              <a:noAutofit/>
            </a:bodyPr>
            <a:lstStyle/>
            <a:p>
              <a:endParaRPr sz="2400"/>
            </a:p>
          </p:txBody>
        </p:sp>
        <p:sp>
          <p:nvSpPr>
            <p:cNvPr id="123" name="Google Shape;633;p31">
              <a:extLst>
                <a:ext uri="{FF2B5EF4-FFF2-40B4-BE49-F238E27FC236}">
                  <a16:creationId xmlns:a16="http://schemas.microsoft.com/office/drawing/2014/main" id="{96C16831-1923-DA49-AC69-A82DD2168BCB}"/>
                </a:ext>
              </a:extLst>
            </p:cNvPr>
            <p:cNvSpPr/>
            <p:nvPr/>
          </p:nvSpPr>
          <p:spPr>
            <a:xfrm>
              <a:off x="5213900" y="4338200"/>
              <a:ext cx="37550" cy="25400"/>
            </a:xfrm>
            <a:custGeom>
              <a:avLst/>
              <a:gdLst/>
              <a:ahLst/>
              <a:cxnLst/>
              <a:rect l="l" t="t" r="r" b="b"/>
              <a:pathLst>
                <a:path w="1502" h="1016" extrusionOk="0">
                  <a:moveTo>
                    <a:pt x="1268" y="181"/>
                  </a:moveTo>
                  <a:lnTo>
                    <a:pt x="1268" y="181"/>
                  </a:lnTo>
                  <a:cubicBezTo>
                    <a:pt x="979" y="502"/>
                    <a:pt x="537" y="884"/>
                    <a:pt x="325" y="884"/>
                  </a:cubicBezTo>
                  <a:cubicBezTo>
                    <a:pt x="317" y="884"/>
                    <a:pt x="308" y="883"/>
                    <a:pt x="300" y="882"/>
                  </a:cubicBezTo>
                  <a:cubicBezTo>
                    <a:pt x="267" y="882"/>
                    <a:pt x="200" y="848"/>
                    <a:pt x="167" y="715"/>
                  </a:cubicBezTo>
                  <a:cubicBezTo>
                    <a:pt x="167" y="682"/>
                    <a:pt x="167" y="615"/>
                    <a:pt x="200" y="548"/>
                  </a:cubicBezTo>
                  <a:lnTo>
                    <a:pt x="267" y="515"/>
                  </a:lnTo>
                  <a:cubicBezTo>
                    <a:pt x="567" y="315"/>
                    <a:pt x="934" y="215"/>
                    <a:pt x="1268" y="181"/>
                  </a:cubicBezTo>
                  <a:close/>
                  <a:moveTo>
                    <a:pt x="1463" y="1"/>
                  </a:moveTo>
                  <a:cubicBezTo>
                    <a:pt x="1454" y="1"/>
                    <a:pt x="1444" y="5"/>
                    <a:pt x="1435" y="14"/>
                  </a:cubicBezTo>
                  <a:cubicBezTo>
                    <a:pt x="1401" y="14"/>
                    <a:pt x="367" y="114"/>
                    <a:pt x="100" y="481"/>
                  </a:cubicBezTo>
                  <a:cubicBezTo>
                    <a:pt x="34" y="548"/>
                    <a:pt x="0" y="648"/>
                    <a:pt x="34" y="748"/>
                  </a:cubicBezTo>
                  <a:cubicBezTo>
                    <a:pt x="67" y="948"/>
                    <a:pt x="167" y="1015"/>
                    <a:pt x="267" y="1015"/>
                  </a:cubicBezTo>
                  <a:cubicBezTo>
                    <a:pt x="501" y="1015"/>
                    <a:pt x="767" y="882"/>
                    <a:pt x="934" y="715"/>
                  </a:cubicBezTo>
                  <a:cubicBezTo>
                    <a:pt x="1134" y="515"/>
                    <a:pt x="1335" y="315"/>
                    <a:pt x="1501" y="114"/>
                  </a:cubicBezTo>
                  <a:cubicBezTo>
                    <a:pt x="1501" y="81"/>
                    <a:pt x="1501" y="48"/>
                    <a:pt x="1501" y="48"/>
                  </a:cubicBezTo>
                  <a:cubicBezTo>
                    <a:pt x="1501" y="24"/>
                    <a:pt x="1485" y="1"/>
                    <a:pt x="1463" y="1"/>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124" name="Google Shape;634;p31">
              <a:extLst>
                <a:ext uri="{FF2B5EF4-FFF2-40B4-BE49-F238E27FC236}">
                  <a16:creationId xmlns:a16="http://schemas.microsoft.com/office/drawing/2014/main" id="{034E1AB3-4FBB-BB49-A33D-C40E063A0CDB}"/>
                </a:ext>
              </a:extLst>
            </p:cNvPr>
            <p:cNvSpPr/>
            <p:nvPr/>
          </p:nvSpPr>
          <p:spPr>
            <a:xfrm>
              <a:off x="5213050" y="4322700"/>
              <a:ext cx="38400" cy="19625"/>
            </a:xfrm>
            <a:custGeom>
              <a:avLst/>
              <a:gdLst/>
              <a:ahLst/>
              <a:cxnLst/>
              <a:rect l="l" t="t" r="r" b="b"/>
              <a:pathLst>
                <a:path w="1536" h="785" extrusionOk="0">
                  <a:moveTo>
                    <a:pt x="364" y="154"/>
                  </a:moveTo>
                  <a:cubicBezTo>
                    <a:pt x="379" y="154"/>
                    <a:pt x="391" y="158"/>
                    <a:pt x="401" y="167"/>
                  </a:cubicBezTo>
                  <a:cubicBezTo>
                    <a:pt x="768" y="234"/>
                    <a:pt x="1068" y="401"/>
                    <a:pt x="1302" y="634"/>
                  </a:cubicBezTo>
                  <a:cubicBezTo>
                    <a:pt x="1260" y="638"/>
                    <a:pt x="1216" y="640"/>
                    <a:pt x="1171" y="640"/>
                  </a:cubicBezTo>
                  <a:cubicBezTo>
                    <a:pt x="782" y="640"/>
                    <a:pt x="291" y="517"/>
                    <a:pt x="201" y="368"/>
                  </a:cubicBezTo>
                  <a:cubicBezTo>
                    <a:pt x="168" y="334"/>
                    <a:pt x="168" y="301"/>
                    <a:pt x="234" y="234"/>
                  </a:cubicBezTo>
                  <a:lnTo>
                    <a:pt x="234" y="201"/>
                  </a:lnTo>
                  <a:cubicBezTo>
                    <a:pt x="282" y="177"/>
                    <a:pt x="329" y="154"/>
                    <a:pt x="364" y="154"/>
                  </a:cubicBezTo>
                  <a:close/>
                  <a:moveTo>
                    <a:pt x="401" y="1"/>
                  </a:moveTo>
                  <a:cubicBezTo>
                    <a:pt x="301" y="1"/>
                    <a:pt x="201" y="34"/>
                    <a:pt x="101" y="134"/>
                  </a:cubicBezTo>
                  <a:cubicBezTo>
                    <a:pt x="34" y="201"/>
                    <a:pt x="1" y="301"/>
                    <a:pt x="68" y="401"/>
                  </a:cubicBezTo>
                  <a:cubicBezTo>
                    <a:pt x="206" y="650"/>
                    <a:pt x="852" y="785"/>
                    <a:pt x="1276" y="785"/>
                  </a:cubicBezTo>
                  <a:cubicBezTo>
                    <a:pt x="1363" y="785"/>
                    <a:pt x="1440" y="779"/>
                    <a:pt x="1502" y="768"/>
                  </a:cubicBezTo>
                  <a:lnTo>
                    <a:pt x="1535" y="768"/>
                  </a:lnTo>
                  <a:cubicBezTo>
                    <a:pt x="1535" y="734"/>
                    <a:pt x="1535" y="734"/>
                    <a:pt x="1535" y="701"/>
                  </a:cubicBezTo>
                  <a:cubicBezTo>
                    <a:pt x="1535" y="668"/>
                    <a:pt x="1535" y="668"/>
                    <a:pt x="1535" y="634"/>
                  </a:cubicBezTo>
                  <a:cubicBezTo>
                    <a:pt x="1502" y="601"/>
                    <a:pt x="868" y="1"/>
                    <a:pt x="401" y="1"/>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125" name="Google Shape;635;p31">
              <a:extLst>
                <a:ext uri="{FF2B5EF4-FFF2-40B4-BE49-F238E27FC236}">
                  <a16:creationId xmlns:a16="http://schemas.microsoft.com/office/drawing/2014/main" id="{BF7FF9A9-1D8F-C64F-BCEA-F9CA3195E27A}"/>
                </a:ext>
              </a:extLst>
            </p:cNvPr>
            <p:cNvSpPr/>
            <p:nvPr/>
          </p:nvSpPr>
          <p:spPr>
            <a:xfrm>
              <a:off x="4639325" y="4484025"/>
              <a:ext cx="49225" cy="18825"/>
            </a:xfrm>
            <a:custGeom>
              <a:avLst/>
              <a:gdLst/>
              <a:ahLst/>
              <a:cxnLst/>
              <a:rect l="l" t="t" r="r" b="b"/>
              <a:pathLst>
                <a:path w="1969" h="753" extrusionOk="0">
                  <a:moveTo>
                    <a:pt x="467" y="152"/>
                  </a:moveTo>
                  <a:cubicBezTo>
                    <a:pt x="901" y="219"/>
                    <a:pt x="1301" y="319"/>
                    <a:pt x="1668" y="553"/>
                  </a:cubicBezTo>
                  <a:cubicBezTo>
                    <a:pt x="1460" y="577"/>
                    <a:pt x="1226" y="593"/>
                    <a:pt x="1006" y="593"/>
                  </a:cubicBezTo>
                  <a:cubicBezTo>
                    <a:pt x="624" y="593"/>
                    <a:pt x="285" y="546"/>
                    <a:pt x="200" y="419"/>
                  </a:cubicBezTo>
                  <a:cubicBezTo>
                    <a:pt x="167" y="386"/>
                    <a:pt x="134" y="352"/>
                    <a:pt x="200" y="252"/>
                  </a:cubicBezTo>
                  <a:cubicBezTo>
                    <a:pt x="234" y="219"/>
                    <a:pt x="267" y="152"/>
                    <a:pt x="334" y="152"/>
                  </a:cubicBezTo>
                  <a:close/>
                  <a:moveTo>
                    <a:pt x="457" y="0"/>
                  </a:moveTo>
                  <a:cubicBezTo>
                    <a:pt x="401" y="0"/>
                    <a:pt x="348" y="6"/>
                    <a:pt x="300" y="19"/>
                  </a:cubicBezTo>
                  <a:cubicBezTo>
                    <a:pt x="200" y="52"/>
                    <a:pt x="100" y="119"/>
                    <a:pt x="67" y="219"/>
                  </a:cubicBezTo>
                  <a:cubicBezTo>
                    <a:pt x="0" y="286"/>
                    <a:pt x="0" y="419"/>
                    <a:pt x="67" y="519"/>
                  </a:cubicBezTo>
                  <a:cubicBezTo>
                    <a:pt x="200" y="686"/>
                    <a:pt x="567" y="753"/>
                    <a:pt x="968" y="753"/>
                  </a:cubicBezTo>
                  <a:cubicBezTo>
                    <a:pt x="1268" y="753"/>
                    <a:pt x="1601" y="719"/>
                    <a:pt x="1902" y="653"/>
                  </a:cubicBezTo>
                  <a:cubicBezTo>
                    <a:pt x="1935" y="653"/>
                    <a:pt x="1935" y="653"/>
                    <a:pt x="1935" y="619"/>
                  </a:cubicBezTo>
                  <a:cubicBezTo>
                    <a:pt x="1968" y="586"/>
                    <a:pt x="1935" y="553"/>
                    <a:pt x="1902" y="519"/>
                  </a:cubicBezTo>
                  <a:cubicBezTo>
                    <a:pt x="1871" y="519"/>
                    <a:pt x="995" y="0"/>
                    <a:pt x="457" y="0"/>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126" name="Google Shape;636;p31">
              <a:extLst>
                <a:ext uri="{FF2B5EF4-FFF2-40B4-BE49-F238E27FC236}">
                  <a16:creationId xmlns:a16="http://schemas.microsoft.com/office/drawing/2014/main" id="{372E61E8-3D66-E143-9EF5-2C08C6D515E8}"/>
                </a:ext>
              </a:extLst>
            </p:cNvPr>
            <p:cNvSpPr/>
            <p:nvPr/>
          </p:nvSpPr>
          <p:spPr>
            <a:xfrm>
              <a:off x="4658500" y="4465925"/>
              <a:ext cx="30050" cy="34800"/>
            </a:xfrm>
            <a:custGeom>
              <a:avLst/>
              <a:gdLst/>
              <a:ahLst/>
              <a:cxnLst/>
              <a:rect l="l" t="t" r="r" b="b"/>
              <a:pathLst>
                <a:path w="1202" h="1392" extrusionOk="0">
                  <a:moveTo>
                    <a:pt x="367" y="142"/>
                  </a:moveTo>
                  <a:cubicBezTo>
                    <a:pt x="467" y="142"/>
                    <a:pt x="534" y="176"/>
                    <a:pt x="601" y="243"/>
                  </a:cubicBezTo>
                  <a:cubicBezTo>
                    <a:pt x="834" y="509"/>
                    <a:pt x="968" y="810"/>
                    <a:pt x="1034" y="1177"/>
                  </a:cubicBezTo>
                  <a:cubicBezTo>
                    <a:pt x="634" y="943"/>
                    <a:pt x="167" y="443"/>
                    <a:pt x="201" y="209"/>
                  </a:cubicBezTo>
                  <a:cubicBezTo>
                    <a:pt x="201" y="209"/>
                    <a:pt x="201" y="142"/>
                    <a:pt x="334" y="142"/>
                  </a:cubicBezTo>
                  <a:close/>
                  <a:moveTo>
                    <a:pt x="386" y="0"/>
                  </a:moveTo>
                  <a:cubicBezTo>
                    <a:pt x="359" y="0"/>
                    <a:pt x="330" y="3"/>
                    <a:pt x="301" y="9"/>
                  </a:cubicBezTo>
                  <a:cubicBezTo>
                    <a:pt x="100" y="42"/>
                    <a:pt x="34" y="142"/>
                    <a:pt x="34" y="209"/>
                  </a:cubicBezTo>
                  <a:cubicBezTo>
                    <a:pt x="0" y="543"/>
                    <a:pt x="734" y="1210"/>
                    <a:pt x="1101" y="1377"/>
                  </a:cubicBezTo>
                  <a:lnTo>
                    <a:pt x="1135" y="1377"/>
                  </a:lnTo>
                  <a:cubicBezTo>
                    <a:pt x="1135" y="1388"/>
                    <a:pt x="1138" y="1392"/>
                    <a:pt x="1143" y="1392"/>
                  </a:cubicBezTo>
                  <a:cubicBezTo>
                    <a:pt x="1153" y="1392"/>
                    <a:pt x="1168" y="1377"/>
                    <a:pt x="1168" y="1377"/>
                  </a:cubicBezTo>
                  <a:cubicBezTo>
                    <a:pt x="1201" y="1377"/>
                    <a:pt x="1201" y="1343"/>
                    <a:pt x="1201" y="1310"/>
                  </a:cubicBezTo>
                  <a:cubicBezTo>
                    <a:pt x="1201" y="1277"/>
                    <a:pt x="1135" y="443"/>
                    <a:pt x="734" y="142"/>
                  </a:cubicBezTo>
                  <a:cubicBezTo>
                    <a:pt x="624" y="60"/>
                    <a:pt x="515" y="0"/>
                    <a:pt x="386" y="0"/>
                  </a:cubicBezTo>
                  <a:close/>
                </a:path>
              </a:pathLst>
            </a:custGeom>
            <a:solidFill>
              <a:srgbClr val="36338C"/>
            </a:solidFill>
            <a:ln>
              <a:noFill/>
            </a:ln>
          </p:spPr>
          <p:txBody>
            <a:bodyPr spcFirstLastPara="1" wrap="square" lIns="121900" tIns="121900" rIns="121900" bIns="121900" anchor="ctr" anchorCtr="0">
              <a:noAutofit/>
            </a:bodyPr>
            <a:lstStyle/>
            <a:p>
              <a:endParaRPr sz="2400"/>
            </a:p>
          </p:txBody>
        </p:sp>
        <p:sp>
          <p:nvSpPr>
            <p:cNvPr id="127" name="Google Shape;637;p31">
              <a:extLst>
                <a:ext uri="{FF2B5EF4-FFF2-40B4-BE49-F238E27FC236}">
                  <a16:creationId xmlns:a16="http://schemas.microsoft.com/office/drawing/2014/main" id="{82193FDA-AB4A-3740-BC88-585F8797EFB4}"/>
                </a:ext>
              </a:extLst>
            </p:cNvPr>
            <p:cNvSpPr/>
            <p:nvPr/>
          </p:nvSpPr>
          <p:spPr>
            <a:xfrm>
              <a:off x="4686850" y="4321875"/>
              <a:ext cx="84250" cy="176800"/>
            </a:xfrm>
            <a:custGeom>
              <a:avLst/>
              <a:gdLst/>
              <a:ahLst/>
              <a:cxnLst/>
              <a:rect l="l" t="t" r="r" b="b"/>
              <a:pathLst>
                <a:path w="3370" h="7072" extrusionOk="0">
                  <a:moveTo>
                    <a:pt x="1" y="0"/>
                  </a:moveTo>
                  <a:lnTo>
                    <a:pt x="301" y="7072"/>
                  </a:lnTo>
                  <a:lnTo>
                    <a:pt x="3370" y="7072"/>
                  </a:lnTo>
                  <a:lnTo>
                    <a:pt x="3036" y="0"/>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28" name="Google Shape;638;p31">
              <a:extLst>
                <a:ext uri="{FF2B5EF4-FFF2-40B4-BE49-F238E27FC236}">
                  <a16:creationId xmlns:a16="http://schemas.microsoft.com/office/drawing/2014/main" id="{F6F12BA6-C84C-7142-A94D-C75466EE6347}"/>
                </a:ext>
              </a:extLst>
            </p:cNvPr>
            <p:cNvSpPr/>
            <p:nvPr/>
          </p:nvSpPr>
          <p:spPr>
            <a:xfrm>
              <a:off x="5172200" y="4157575"/>
              <a:ext cx="155975" cy="181000"/>
            </a:xfrm>
            <a:custGeom>
              <a:avLst/>
              <a:gdLst/>
              <a:ahLst/>
              <a:cxnLst/>
              <a:rect l="l" t="t" r="r" b="b"/>
              <a:pathLst>
                <a:path w="6239" h="7240" extrusionOk="0">
                  <a:moveTo>
                    <a:pt x="2969" y="1"/>
                  </a:moveTo>
                  <a:lnTo>
                    <a:pt x="0" y="768"/>
                  </a:lnTo>
                  <a:lnTo>
                    <a:pt x="3269" y="7239"/>
                  </a:lnTo>
                  <a:lnTo>
                    <a:pt x="6238" y="6472"/>
                  </a:lnTo>
                  <a:lnTo>
                    <a:pt x="2969" y="1"/>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29" name="Google Shape;639;p31">
              <a:extLst>
                <a:ext uri="{FF2B5EF4-FFF2-40B4-BE49-F238E27FC236}">
                  <a16:creationId xmlns:a16="http://schemas.microsoft.com/office/drawing/2014/main" id="{4CBF522E-304B-1648-AB57-3B4C6A20BEF5}"/>
                </a:ext>
              </a:extLst>
            </p:cNvPr>
            <p:cNvSpPr/>
            <p:nvPr/>
          </p:nvSpPr>
          <p:spPr>
            <a:xfrm>
              <a:off x="5172225" y="4272450"/>
              <a:ext cx="211825" cy="209100"/>
            </a:xfrm>
            <a:custGeom>
              <a:avLst/>
              <a:gdLst/>
              <a:ahLst/>
              <a:cxnLst/>
              <a:rect l="l" t="t" r="r" b="b"/>
              <a:pathLst>
                <a:path w="8473" h="8364" extrusionOk="0">
                  <a:moveTo>
                    <a:pt x="5837" y="1"/>
                  </a:moveTo>
                  <a:cubicBezTo>
                    <a:pt x="5779" y="1"/>
                    <a:pt x="5720" y="26"/>
                    <a:pt x="5670" y="76"/>
                  </a:cubicBezTo>
                  <a:lnTo>
                    <a:pt x="3068" y="2311"/>
                  </a:lnTo>
                  <a:cubicBezTo>
                    <a:pt x="2901" y="2411"/>
                    <a:pt x="2801" y="2578"/>
                    <a:pt x="2768" y="2744"/>
                  </a:cubicBezTo>
                  <a:cubicBezTo>
                    <a:pt x="2635" y="3745"/>
                    <a:pt x="1701" y="5613"/>
                    <a:pt x="233" y="7548"/>
                  </a:cubicBezTo>
                  <a:cubicBezTo>
                    <a:pt x="0" y="7850"/>
                    <a:pt x="384" y="8364"/>
                    <a:pt x="977" y="8364"/>
                  </a:cubicBezTo>
                  <a:cubicBezTo>
                    <a:pt x="1235" y="8364"/>
                    <a:pt x="1531" y="8267"/>
                    <a:pt x="1834" y="8015"/>
                  </a:cubicBezTo>
                  <a:cubicBezTo>
                    <a:pt x="2801" y="7181"/>
                    <a:pt x="4936" y="5113"/>
                    <a:pt x="5670" y="4512"/>
                  </a:cubicBezTo>
                  <a:cubicBezTo>
                    <a:pt x="6804" y="3512"/>
                    <a:pt x="7305" y="3211"/>
                    <a:pt x="8239" y="2444"/>
                  </a:cubicBezTo>
                  <a:cubicBezTo>
                    <a:pt x="8472" y="2277"/>
                    <a:pt x="8472" y="1911"/>
                    <a:pt x="8239" y="1744"/>
                  </a:cubicBezTo>
                  <a:lnTo>
                    <a:pt x="6004" y="76"/>
                  </a:lnTo>
                  <a:cubicBezTo>
                    <a:pt x="5954" y="26"/>
                    <a:pt x="5895" y="1"/>
                    <a:pt x="5837"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30" name="Google Shape;640;p31">
              <a:extLst>
                <a:ext uri="{FF2B5EF4-FFF2-40B4-BE49-F238E27FC236}">
                  <a16:creationId xmlns:a16="http://schemas.microsoft.com/office/drawing/2014/main" id="{ED48AB02-F690-F849-9A73-62312C78BAA8}"/>
                </a:ext>
              </a:extLst>
            </p:cNvPr>
            <p:cNvSpPr/>
            <p:nvPr/>
          </p:nvSpPr>
          <p:spPr>
            <a:xfrm>
              <a:off x="4520900" y="4490325"/>
              <a:ext cx="280225" cy="86750"/>
            </a:xfrm>
            <a:custGeom>
              <a:avLst/>
              <a:gdLst/>
              <a:ahLst/>
              <a:cxnLst/>
              <a:rect l="l" t="t" r="r" b="b"/>
              <a:pathLst>
                <a:path w="11209" h="3470" extrusionOk="0">
                  <a:moveTo>
                    <a:pt x="6939" y="0"/>
                  </a:moveTo>
                  <a:cubicBezTo>
                    <a:pt x="6672" y="0"/>
                    <a:pt x="6438" y="67"/>
                    <a:pt x="6205" y="234"/>
                  </a:cubicBezTo>
                  <a:cubicBezTo>
                    <a:pt x="4137" y="1502"/>
                    <a:pt x="2936" y="1568"/>
                    <a:pt x="534" y="2069"/>
                  </a:cubicBezTo>
                  <a:cubicBezTo>
                    <a:pt x="0" y="2202"/>
                    <a:pt x="367" y="3470"/>
                    <a:pt x="1602" y="3470"/>
                  </a:cubicBezTo>
                  <a:cubicBezTo>
                    <a:pt x="3703" y="3470"/>
                    <a:pt x="4470" y="3370"/>
                    <a:pt x="6238" y="3370"/>
                  </a:cubicBezTo>
                  <a:cubicBezTo>
                    <a:pt x="7773" y="3370"/>
                    <a:pt x="9507" y="3470"/>
                    <a:pt x="10708" y="3470"/>
                  </a:cubicBezTo>
                  <a:cubicBezTo>
                    <a:pt x="11008" y="3470"/>
                    <a:pt x="11208" y="3203"/>
                    <a:pt x="11142" y="2903"/>
                  </a:cubicBezTo>
                  <a:lnTo>
                    <a:pt x="10541" y="201"/>
                  </a:lnTo>
                  <a:cubicBezTo>
                    <a:pt x="10508" y="67"/>
                    <a:pt x="10408" y="0"/>
                    <a:pt x="10274" y="0"/>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31" name="Google Shape;641;p31">
              <a:extLst>
                <a:ext uri="{FF2B5EF4-FFF2-40B4-BE49-F238E27FC236}">
                  <a16:creationId xmlns:a16="http://schemas.microsoft.com/office/drawing/2014/main" id="{133D89E1-DB8D-8749-A4E3-A05AA846D843}"/>
                </a:ext>
              </a:extLst>
            </p:cNvPr>
            <p:cNvSpPr/>
            <p:nvPr/>
          </p:nvSpPr>
          <p:spPr>
            <a:xfrm>
              <a:off x="4099775" y="1979350"/>
              <a:ext cx="487875" cy="417325"/>
            </a:xfrm>
            <a:custGeom>
              <a:avLst/>
              <a:gdLst/>
              <a:ahLst/>
              <a:cxnLst/>
              <a:rect l="l" t="t" r="r" b="b"/>
              <a:pathLst>
                <a:path w="19515" h="16693" extrusionOk="0">
                  <a:moveTo>
                    <a:pt x="15478" y="1"/>
                  </a:moveTo>
                  <a:cubicBezTo>
                    <a:pt x="14510" y="1669"/>
                    <a:pt x="13443" y="3337"/>
                    <a:pt x="12409" y="5004"/>
                  </a:cubicBezTo>
                  <a:cubicBezTo>
                    <a:pt x="11375" y="6672"/>
                    <a:pt x="10307" y="8307"/>
                    <a:pt x="9207" y="9875"/>
                  </a:cubicBezTo>
                  <a:cubicBezTo>
                    <a:pt x="9073" y="10075"/>
                    <a:pt x="8940" y="10275"/>
                    <a:pt x="8806" y="10442"/>
                  </a:cubicBezTo>
                  <a:lnTo>
                    <a:pt x="8439" y="10942"/>
                  </a:lnTo>
                  <a:cubicBezTo>
                    <a:pt x="8239" y="11176"/>
                    <a:pt x="8039" y="11342"/>
                    <a:pt x="7772" y="11509"/>
                  </a:cubicBezTo>
                  <a:cubicBezTo>
                    <a:pt x="7072" y="11976"/>
                    <a:pt x="6305" y="12343"/>
                    <a:pt x="5471" y="12643"/>
                  </a:cubicBezTo>
                  <a:cubicBezTo>
                    <a:pt x="3703" y="13310"/>
                    <a:pt x="1868" y="13911"/>
                    <a:pt x="0" y="14378"/>
                  </a:cubicBezTo>
                  <a:lnTo>
                    <a:pt x="234" y="16679"/>
                  </a:lnTo>
                  <a:cubicBezTo>
                    <a:pt x="501" y="16688"/>
                    <a:pt x="767" y="16692"/>
                    <a:pt x="1034" y="16692"/>
                  </a:cubicBezTo>
                  <a:cubicBezTo>
                    <a:pt x="2868" y="16692"/>
                    <a:pt x="4699" y="16495"/>
                    <a:pt x="6505" y="16146"/>
                  </a:cubicBezTo>
                  <a:cubicBezTo>
                    <a:pt x="7639" y="15912"/>
                    <a:pt x="8740" y="15545"/>
                    <a:pt x="9774" y="15045"/>
                  </a:cubicBezTo>
                  <a:cubicBezTo>
                    <a:pt x="10408" y="14711"/>
                    <a:pt x="11008" y="14311"/>
                    <a:pt x="11508" y="13777"/>
                  </a:cubicBezTo>
                  <a:lnTo>
                    <a:pt x="11708" y="13544"/>
                  </a:lnTo>
                  <a:lnTo>
                    <a:pt x="11842" y="13410"/>
                  </a:lnTo>
                  <a:lnTo>
                    <a:pt x="12109" y="13110"/>
                  </a:lnTo>
                  <a:cubicBezTo>
                    <a:pt x="12276" y="12910"/>
                    <a:pt x="12442" y="12710"/>
                    <a:pt x="12609" y="12510"/>
                  </a:cubicBezTo>
                  <a:cubicBezTo>
                    <a:pt x="13943" y="10875"/>
                    <a:pt x="15144" y="9241"/>
                    <a:pt x="16278" y="7540"/>
                  </a:cubicBezTo>
                  <a:cubicBezTo>
                    <a:pt x="17446" y="5838"/>
                    <a:pt x="18513" y="4137"/>
                    <a:pt x="19514" y="2336"/>
                  </a:cubicBezTo>
                  <a:lnTo>
                    <a:pt x="15478" y="1"/>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32" name="Google Shape;642;p31">
              <a:extLst>
                <a:ext uri="{FF2B5EF4-FFF2-40B4-BE49-F238E27FC236}">
                  <a16:creationId xmlns:a16="http://schemas.microsoft.com/office/drawing/2014/main" id="{AB2331F6-79CB-B748-8529-4A95EDE27AB2}"/>
                </a:ext>
              </a:extLst>
            </p:cNvPr>
            <p:cNvSpPr/>
            <p:nvPr/>
          </p:nvSpPr>
          <p:spPr>
            <a:xfrm>
              <a:off x="4880150" y="1882800"/>
              <a:ext cx="277900" cy="313400"/>
            </a:xfrm>
            <a:custGeom>
              <a:avLst/>
              <a:gdLst/>
              <a:ahLst/>
              <a:cxnLst/>
              <a:rect l="l" t="t" r="r" b="b"/>
              <a:pathLst>
                <a:path w="11116" h="12536" extrusionOk="0">
                  <a:moveTo>
                    <a:pt x="4141" y="1"/>
                  </a:moveTo>
                  <a:cubicBezTo>
                    <a:pt x="1636" y="1"/>
                    <a:pt x="0" y="2800"/>
                    <a:pt x="1542" y="6064"/>
                  </a:cubicBezTo>
                  <a:cubicBezTo>
                    <a:pt x="2643" y="8299"/>
                    <a:pt x="3910" y="10468"/>
                    <a:pt x="5345" y="12536"/>
                  </a:cubicBezTo>
                  <a:lnTo>
                    <a:pt x="11115" y="8566"/>
                  </a:lnTo>
                  <a:cubicBezTo>
                    <a:pt x="11115" y="8566"/>
                    <a:pt x="7846" y="761"/>
                    <a:pt x="4944" y="93"/>
                  </a:cubicBezTo>
                  <a:cubicBezTo>
                    <a:pt x="4669" y="31"/>
                    <a:pt x="4400" y="1"/>
                    <a:pt x="4141" y="1"/>
                  </a:cubicBezTo>
                  <a:close/>
                </a:path>
              </a:pathLst>
            </a:custGeom>
            <a:solidFill>
              <a:srgbClr val="6FA8DC"/>
            </a:solidFill>
            <a:ln>
              <a:noFill/>
            </a:ln>
          </p:spPr>
          <p:txBody>
            <a:bodyPr spcFirstLastPara="1" wrap="square" lIns="121900" tIns="121900" rIns="121900" bIns="121900" anchor="ctr" anchorCtr="0">
              <a:noAutofit/>
            </a:bodyPr>
            <a:lstStyle/>
            <a:p>
              <a:endParaRPr sz="2400"/>
            </a:p>
          </p:txBody>
        </p:sp>
        <p:sp>
          <p:nvSpPr>
            <p:cNvPr id="133" name="Google Shape;643;p31">
              <a:extLst>
                <a:ext uri="{FF2B5EF4-FFF2-40B4-BE49-F238E27FC236}">
                  <a16:creationId xmlns:a16="http://schemas.microsoft.com/office/drawing/2014/main" id="{A8E5261D-7B4C-F148-BC4C-6EA60F981CB2}"/>
                </a:ext>
              </a:extLst>
            </p:cNvPr>
            <p:cNvSpPr/>
            <p:nvPr/>
          </p:nvSpPr>
          <p:spPr>
            <a:xfrm>
              <a:off x="4952875" y="2010225"/>
              <a:ext cx="68400" cy="185975"/>
            </a:xfrm>
            <a:custGeom>
              <a:avLst/>
              <a:gdLst/>
              <a:ahLst/>
              <a:cxnLst/>
              <a:rect l="l" t="t" r="r" b="b"/>
              <a:pathLst>
                <a:path w="2736" h="7439" extrusionOk="0">
                  <a:moveTo>
                    <a:pt x="0" y="0"/>
                  </a:moveTo>
                  <a:lnTo>
                    <a:pt x="0" y="3569"/>
                  </a:lnTo>
                  <a:cubicBezTo>
                    <a:pt x="1268" y="5771"/>
                    <a:pt x="2436" y="7439"/>
                    <a:pt x="2436" y="7439"/>
                  </a:cubicBezTo>
                  <a:lnTo>
                    <a:pt x="2736" y="7272"/>
                  </a:lnTo>
                  <a:lnTo>
                    <a:pt x="0" y="0"/>
                  </a:lnTo>
                  <a:close/>
                </a:path>
              </a:pathLst>
            </a:custGeom>
            <a:solidFill>
              <a:srgbClr val="000000">
                <a:alpha val="47560"/>
              </a:srgbClr>
            </a:solidFill>
            <a:ln>
              <a:noFill/>
            </a:ln>
          </p:spPr>
          <p:txBody>
            <a:bodyPr spcFirstLastPara="1" wrap="square" lIns="121900" tIns="121900" rIns="121900" bIns="121900" anchor="ctr" anchorCtr="0">
              <a:noAutofit/>
            </a:bodyPr>
            <a:lstStyle/>
            <a:p>
              <a:endParaRPr sz="2400"/>
            </a:p>
          </p:txBody>
        </p:sp>
        <p:sp>
          <p:nvSpPr>
            <p:cNvPr id="134" name="Google Shape;644;p31">
              <a:extLst>
                <a:ext uri="{FF2B5EF4-FFF2-40B4-BE49-F238E27FC236}">
                  <a16:creationId xmlns:a16="http://schemas.microsoft.com/office/drawing/2014/main" id="{BD584E6F-5A33-E944-9189-19244D20601C}"/>
                </a:ext>
              </a:extLst>
            </p:cNvPr>
            <p:cNvSpPr/>
            <p:nvPr/>
          </p:nvSpPr>
          <p:spPr>
            <a:xfrm>
              <a:off x="4493375" y="1865100"/>
              <a:ext cx="510400" cy="685525"/>
            </a:xfrm>
            <a:custGeom>
              <a:avLst/>
              <a:gdLst/>
              <a:ahLst/>
              <a:cxnLst/>
              <a:rect l="l" t="t" r="r" b="b"/>
              <a:pathLst>
                <a:path w="20416" h="27421" extrusionOk="0">
                  <a:moveTo>
                    <a:pt x="11459" y="1"/>
                  </a:moveTo>
                  <a:cubicBezTo>
                    <a:pt x="10300" y="1"/>
                    <a:pt x="9141" y="34"/>
                    <a:pt x="7973" y="101"/>
                  </a:cubicBezTo>
                  <a:cubicBezTo>
                    <a:pt x="6405" y="268"/>
                    <a:pt x="4804" y="535"/>
                    <a:pt x="3270" y="968"/>
                  </a:cubicBezTo>
                  <a:cubicBezTo>
                    <a:pt x="3270" y="968"/>
                    <a:pt x="1" y="4638"/>
                    <a:pt x="3103" y="27421"/>
                  </a:cubicBezTo>
                  <a:lnTo>
                    <a:pt x="19481" y="27421"/>
                  </a:lnTo>
                  <a:cubicBezTo>
                    <a:pt x="19581" y="24919"/>
                    <a:pt x="18014" y="12643"/>
                    <a:pt x="20415" y="801"/>
                  </a:cubicBezTo>
                  <a:cubicBezTo>
                    <a:pt x="18614" y="435"/>
                    <a:pt x="16779" y="201"/>
                    <a:pt x="14945" y="101"/>
                  </a:cubicBezTo>
                  <a:cubicBezTo>
                    <a:pt x="13777" y="34"/>
                    <a:pt x="12618" y="1"/>
                    <a:pt x="11459" y="1"/>
                  </a:cubicBezTo>
                  <a:close/>
                </a:path>
              </a:pathLst>
            </a:custGeom>
            <a:solidFill>
              <a:srgbClr val="6FA8DC"/>
            </a:solidFill>
            <a:ln>
              <a:noFill/>
            </a:ln>
          </p:spPr>
          <p:txBody>
            <a:bodyPr spcFirstLastPara="1" wrap="square" lIns="121900" tIns="121900" rIns="121900" bIns="121900" anchor="ctr" anchorCtr="0">
              <a:noAutofit/>
            </a:bodyPr>
            <a:lstStyle/>
            <a:p>
              <a:endParaRPr sz="2400"/>
            </a:p>
          </p:txBody>
        </p:sp>
        <p:sp>
          <p:nvSpPr>
            <p:cNvPr id="135" name="Google Shape;645;p31">
              <a:extLst>
                <a:ext uri="{FF2B5EF4-FFF2-40B4-BE49-F238E27FC236}">
                  <a16:creationId xmlns:a16="http://schemas.microsoft.com/office/drawing/2014/main" id="{7BE72355-E9BD-4D48-BE98-0667A49F8A84}"/>
                </a:ext>
              </a:extLst>
            </p:cNvPr>
            <p:cNvSpPr/>
            <p:nvPr/>
          </p:nvSpPr>
          <p:spPr>
            <a:xfrm>
              <a:off x="4537575" y="2053575"/>
              <a:ext cx="83425" cy="176000"/>
            </a:xfrm>
            <a:custGeom>
              <a:avLst/>
              <a:gdLst/>
              <a:ahLst/>
              <a:cxnLst/>
              <a:rect l="l" t="t" r="r" b="b"/>
              <a:pathLst>
                <a:path w="3337" h="7040" extrusionOk="0">
                  <a:moveTo>
                    <a:pt x="3336" y="1"/>
                  </a:moveTo>
                  <a:lnTo>
                    <a:pt x="1" y="3070"/>
                  </a:lnTo>
                  <a:cubicBezTo>
                    <a:pt x="1" y="4237"/>
                    <a:pt x="1" y="5571"/>
                    <a:pt x="101" y="7039"/>
                  </a:cubicBezTo>
                  <a:cubicBezTo>
                    <a:pt x="1769" y="5004"/>
                    <a:pt x="2903" y="2603"/>
                    <a:pt x="3336" y="1"/>
                  </a:cubicBezTo>
                  <a:close/>
                </a:path>
              </a:pathLst>
            </a:custGeom>
            <a:solidFill>
              <a:srgbClr val="000000">
                <a:alpha val="47560"/>
              </a:srgbClr>
            </a:solidFill>
            <a:ln>
              <a:noFill/>
            </a:ln>
          </p:spPr>
          <p:txBody>
            <a:bodyPr spcFirstLastPara="1" wrap="square" lIns="121900" tIns="121900" rIns="121900" bIns="121900" anchor="ctr" anchorCtr="0">
              <a:noAutofit/>
            </a:bodyPr>
            <a:lstStyle/>
            <a:p>
              <a:endParaRPr sz="2400"/>
            </a:p>
          </p:txBody>
        </p:sp>
        <p:sp>
          <p:nvSpPr>
            <p:cNvPr id="136" name="Google Shape;646;p31">
              <a:extLst>
                <a:ext uri="{FF2B5EF4-FFF2-40B4-BE49-F238E27FC236}">
                  <a16:creationId xmlns:a16="http://schemas.microsoft.com/office/drawing/2014/main" id="{FC19169E-4135-D549-B75D-D4930F4BA189}"/>
                </a:ext>
              </a:extLst>
            </p:cNvPr>
            <p:cNvSpPr/>
            <p:nvPr/>
          </p:nvSpPr>
          <p:spPr>
            <a:xfrm>
              <a:off x="4379975" y="1887625"/>
              <a:ext cx="286050" cy="321100"/>
            </a:xfrm>
            <a:custGeom>
              <a:avLst/>
              <a:gdLst/>
              <a:ahLst/>
              <a:cxnLst/>
              <a:rect l="l" t="t" r="r" b="b"/>
              <a:pathLst>
                <a:path w="11442" h="12844" extrusionOk="0">
                  <a:moveTo>
                    <a:pt x="8405" y="1"/>
                  </a:moveTo>
                  <a:cubicBezTo>
                    <a:pt x="7185" y="1"/>
                    <a:pt x="5698" y="691"/>
                    <a:pt x="4270" y="2135"/>
                  </a:cubicBezTo>
                  <a:cubicBezTo>
                    <a:pt x="1601" y="4804"/>
                    <a:pt x="0" y="8907"/>
                    <a:pt x="0" y="8907"/>
                  </a:cubicBezTo>
                  <a:lnTo>
                    <a:pt x="5738" y="12843"/>
                  </a:lnTo>
                  <a:cubicBezTo>
                    <a:pt x="5738" y="12843"/>
                    <a:pt x="11442" y="5438"/>
                    <a:pt x="11041" y="2536"/>
                  </a:cubicBezTo>
                  <a:cubicBezTo>
                    <a:pt x="10812" y="875"/>
                    <a:pt x="9778" y="1"/>
                    <a:pt x="8405" y="1"/>
                  </a:cubicBezTo>
                  <a:close/>
                </a:path>
              </a:pathLst>
            </a:custGeom>
            <a:solidFill>
              <a:srgbClr val="6FA8DC"/>
            </a:solidFill>
            <a:ln>
              <a:noFill/>
            </a:ln>
          </p:spPr>
          <p:txBody>
            <a:bodyPr spcFirstLastPara="1" wrap="square" lIns="121900" tIns="121900" rIns="121900" bIns="121900" anchor="ctr" anchorCtr="0">
              <a:noAutofit/>
            </a:bodyPr>
            <a:lstStyle/>
            <a:p>
              <a:endParaRPr sz="2400"/>
            </a:p>
          </p:txBody>
        </p:sp>
        <p:sp>
          <p:nvSpPr>
            <p:cNvPr id="137" name="Google Shape;647;p31">
              <a:extLst>
                <a:ext uri="{FF2B5EF4-FFF2-40B4-BE49-F238E27FC236}">
                  <a16:creationId xmlns:a16="http://schemas.microsoft.com/office/drawing/2014/main" id="{E5C241BA-C7E1-2C42-B973-904496C4ED72}"/>
                </a:ext>
              </a:extLst>
            </p:cNvPr>
            <p:cNvSpPr/>
            <p:nvPr/>
          </p:nvSpPr>
          <p:spPr>
            <a:xfrm>
              <a:off x="4023875" y="2328775"/>
              <a:ext cx="100100" cy="97850"/>
            </a:xfrm>
            <a:custGeom>
              <a:avLst/>
              <a:gdLst/>
              <a:ahLst/>
              <a:cxnLst/>
              <a:rect l="l" t="t" r="r" b="b"/>
              <a:pathLst>
                <a:path w="4004" h="3914" extrusionOk="0">
                  <a:moveTo>
                    <a:pt x="1" y="1"/>
                  </a:moveTo>
                  <a:lnTo>
                    <a:pt x="101" y="3903"/>
                  </a:lnTo>
                  <a:cubicBezTo>
                    <a:pt x="101" y="3903"/>
                    <a:pt x="211" y="3914"/>
                    <a:pt x="399" y="3914"/>
                  </a:cubicBezTo>
                  <a:cubicBezTo>
                    <a:pt x="1109" y="3914"/>
                    <a:pt x="2922" y="3767"/>
                    <a:pt x="4003" y="2369"/>
                  </a:cubicBezTo>
                  <a:lnTo>
                    <a:pt x="3236" y="401"/>
                  </a:lnTo>
                  <a:lnTo>
                    <a:pt x="1" y="1"/>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38" name="Google Shape;648;p31">
              <a:extLst>
                <a:ext uri="{FF2B5EF4-FFF2-40B4-BE49-F238E27FC236}">
                  <a16:creationId xmlns:a16="http://schemas.microsoft.com/office/drawing/2014/main" id="{EB7A5F86-8355-B64B-88C9-C34F8B9C43C1}"/>
                </a:ext>
              </a:extLst>
            </p:cNvPr>
            <p:cNvSpPr/>
            <p:nvPr/>
          </p:nvSpPr>
          <p:spPr>
            <a:xfrm>
              <a:off x="3943825" y="2328775"/>
              <a:ext cx="82575" cy="103425"/>
            </a:xfrm>
            <a:custGeom>
              <a:avLst/>
              <a:gdLst/>
              <a:ahLst/>
              <a:cxnLst/>
              <a:rect l="l" t="t" r="r" b="b"/>
              <a:pathLst>
                <a:path w="3303" h="4137" extrusionOk="0">
                  <a:moveTo>
                    <a:pt x="3203" y="1"/>
                  </a:moveTo>
                  <a:lnTo>
                    <a:pt x="0" y="968"/>
                  </a:lnTo>
                  <a:lnTo>
                    <a:pt x="1268" y="4137"/>
                  </a:lnTo>
                  <a:lnTo>
                    <a:pt x="3303" y="3903"/>
                  </a:lnTo>
                  <a:lnTo>
                    <a:pt x="3203" y="1"/>
                  </a:ln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39" name="Google Shape;649;p31">
              <a:extLst>
                <a:ext uri="{FF2B5EF4-FFF2-40B4-BE49-F238E27FC236}">
                  <a16:creationId xmlns:a16="http://schemas.microsoft.com/office/drawing/2014/main" id="{891CDDDA-5412-0245-859F-5613615D4AD7}"/>
                </a:ext>
              </a:extLst>
            </p:cNvPr>
            <p:cNvSpPr/>
            <p:nvPr/>
          </p:nvSpPr>
          <p:spPr>
            <a:xfrm>
              <a:off x="4686850" y="4321875"/>
              <a:ext cx="80925" cy="99250"/>
            </a:xfrm>
            <a:custGeom>
              <a:avLst/>
              <a:gdLst/>
              <a:ahLst/>
              <a:cxnLst/>
              <a:rect l="l" t="t" r="r" b="b"/>
              <a:pathLst>
                <a:path w="3237" h="3970" extrusionOk="0">
                  <a:moveTo>
                    <a:pt x="1" y="0"/>
                  </a:moveTo>
                  <a:lnTo>
                    <a:pt x="167" y="3970"/>
                  </a:lnTo>
                  <a:lnTo>
                    <a:pt x="3236" y="3970"/>
                  </a:lnTo>
                  <a:lnTo>
                    <a:pt x="3036" y="0"/>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40" name="Google Shape;650;p31">
              <a:extLst>
                <a:ext uri="{FF2B5EF4-FFF2-40B4-BE49-F238E27FC236}">
                  <a16:creationId xmlns:a16="http://schemas.microsoft.com/office/drawing/2014/main" id="{C4BA31F8-DCF8-194E-8FEE-FAADD4704976}"/>
                </a:ext>
              </a:extLst>
            </p:cNvPr>
            <p:cNvSpPr/>
            <p:nvPr/>
          </p:nvSpPr>
          <p:spPr>
            <a:xfrm>
              <a:off x="5172200" y="4157575"/>
              <a:ext cx="116775" cy="109275"/>
            </a:xfrm>
            <a:custGeom>
              <a:avLst/>
              <a:gdLst/>
              <a:ahLst/>
              <a:cxnLst/>
              <a:rect l="l" t="t" r="r" b="b"/>
              <a:pathLst>
                <a:path w="4671" h="4371" extrusionOk="0">
                  <a:moveTo>
                    <a:pt x="2969" y="1"/>
                  </a:moveTo>
                  <a:lnTo>
                    <a:pt x="0" y="768"/>
                  </a:lnTo>
                  <a:lnTo>
                    <a:pt x="1835" y="4371"/>
                  </a:lnTo>
                  <a:lnTo>
                    <a:pt x="4670" y="3337"/>
                  </a:lnTo>
                  <a:lnTo>
                    <a:pt x="2969" y="1"/>
                  </a:ln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41" name="Google Shape;651;p31">
              <a:extLst>
                <a:ext uri="{FF2B5EF4-FFF2-40B4-BE49-F238E27FC236}">
                  <a16:creationId xmlns:a16="http://schemas.microsoft.com/office/drawing/2014/main" id="{9E4D081D-ABFD-0048-B3DA-EC49E03E7A67}"/>
                </a:ext>
              </a:extLst>
            </p:cNvPr>
            <p:cNvSpPr/>
            <p:nvPr/>
          </p:nvSpPr>
          <p:spPr>
            <a:xfrm>
              <a:off x="4622650" y="1476125"/>
              <a:ext cx="232425" cy="300050"/>
            </a:xfrm>
            <a:custGeom>
              <a:avLst/>
              <a:gdLst/>
              <a:ahLst/>
              <a:cxnLst/>
              <a:rect l="l" t="t" r="r" b="b"/>
              <a:pathLst>
                <a:path w="9297" h="12002" extrusionOk="0">
                  <a:moveTo>
                    <a:pt x="4976" y="1"/>
                  </a:moveTo>
                  <a:cubicBezTo>
                    <a:pt x="4457" y="1"/>
                    <a:pt x="3925" y="100"/>
                    <a:pt x="3402" y="316"/>
                  </a:cubicBezTo>
                  <a:cubicBezTo>
                    <a:pt x="400" y="1517"/>
                    <a:pt x="0" y="6020"/>
                    <a:pt x="667" y="8755"/>
                  </a:cubicBezTo>
                  <a:cubicBezTo>
                    <a:pt x="1123" y="10732"/>
                    <a:pt x="2881" y="12001"/>
                    <a:pt x="4688" y="12001"/>
                  </a:cubicBezTo>
                  <a:cubicBezTo>
                    <a:pt x="5655" y="12001"/>
                    <a:pt x="6636" y="11637"/>
                    <a:pt x="7439" y="10823"/>
                  </a:cubicBezTo>
                  <a:cubicBezTo>
                    <a:pt x="8973" y="9289"/>
                    <a:pt x="8906" y="7487"/>
                    <a:pt x="9107" y="4452"/>
                  </a:cubicBezTo>
                  <a:cubicBezTo>
                    <a:pt x="9297" y="1949"/>
                    <a:pt x="7269" y="1"/>
                    <a:pt x="4976" y="1"/>
                  </a:cubicBez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42" name="Google Shape;652;p31">
              <a:extLst>
                <a:ext uri="{FF2B5EF4-FFF2-40B4-BE49-F238E27FC236}">
                  <a16:creationId xmlns:a16="http://schemas.microsoft.com/office/drawing/2014/main" id="{940F3D98-3E0D-5F44-A975-CD0590911464}"/>
                </a:ext>
              </a:extLst>
            </p:cNvPr>
            <p:cNvSpPr/>
            <p:nvPr/>
          </p:nvSpPr>
          <p:spPr>
            <a:xfrm>
              <a:off x="4630975" y="1405050"/>
              <a:ext cx="317750" cy="330000"/>
            </a:xfrm>
            <a:custGeom>
              <a:avLst/>
              <a:gdLst/>
              <a:ahLst/>
              <a:cxnLst/>
              <a:rect l="l" t="t" r="r" b="b"/>
              <a:pathLst>
                <a:path w="12710" h="13200" extrusionOk="0">
                  <a:moveTo>
                    <a:pt x="4516" y="1"/>
                  </a:moveTo>
                  <a:cubicBezTo>
                    <a:pt x="3351" y="1"/>
                    <a:pt x="2265" y="753"/>
                    <a:pt x="1902" y="1924"/>
                  </a:cubicBezTo>
                  <a:cubicBezTo>
                    <a:pt x="1685" y="1398"/>
                    <a:pt x="1303" y="1072"/>
                    <a:pt x="945" y="1072"/>
                  </a:cubicBezTo>
                  <a:cubicBezTo>
                    <a:pt x="533" y="1072"/>
                    <a:pt x="154" y="1504"/>
                    <a:pt x="101" y="2558"/>
                  </a:cubicBezTo>
                  <a:cubicBezTo>
                    <a:pt x="1" y="4526"/>
                    <a:pt x="1702" y="4660"/>
                    <a:pt x="2369" y="4660"/>
                  </a:cubicBezTo>
                  <a:cubicBezTo>
                    <a:pt x="1969" y="5027"/>
                    <a:pt x="2135" y="5727"/>
                    <a:pt x="2669" y="5894"/>
                  </a:cubicBezTo>
                  <a:cubicBezTo>
                    <a:pt x="2269" y="6461"/>
                    <a:pt x="1702" y="8396"/>
                    <a:pt x="3303" y="8696"/>
                  </a:cubicBezTo>
                  <a:cubicBezTo>
                    <a:pt x="3370" y="11665"/>
                    <a:pt x="6605" y="13199"/>
                    <a:pt x="7706" y="13199"/>
                  </a:cubicBezTo>
                  <a:cubicBezTo>
                    <a:pt x="9074" y="13199"/>
                    <a:pt x="10875" y="9964"/>
                    <a:pt x="11209" y="8262"/>
                  </a:cubicBezTo>
                  <a:cubicBezTo>
                    <a:pt x="12109" y="7895"/>
                    <a:pt x="12209" y="6928"/>
                    <a:pt x="11509" y="5527"/>
                  </a:cubicBezTo>
                  <a:cubicBezTo>
                    <a:pt x="12710" y="4226"/>
                    <a:pt x="10308" y="2692"/>
                    <a:pt x="8673" y="2592"/>
                  </a:cubicBezTo>
                  <a:cubicBezTo>
                    <a:pt x="8971" y="1513"/>
                    <a:pt x="7920" y="1274"/>
                    <a:pt x="6932" y="1274"/>
                  </a:cubicBezTo>
                  <a:cubicBezTo>
                    <a:pt x="6148" y="1274"/>
                    <a:pt x="5404" y="1424"/>
                    <a:pt x="5404" y="1424"/>
                  </a:cubicBezTo>
                  <a:cubicBezTo>
                    <a:pt x="5404" y="1424"/>
                    <a:pt x="6939" y="523"/>
                    <a:pt x="5204" y="90"/>
                  </a:cubicBezTo>
                  <a:cubicBezTo>
                    <a:pt x="4975" y="30"/>
                    <a:pt x="4744" y="1"/>
                    <a:pt x="4516" y="1"/>
                  </a:cubicBez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43" name="Google Shape;653;p31">
              <a:extLst>
                <a:ext uri="{FF2B5EF4-FFF2-40B4-BE49-F238E27FC236}">
                  <a16:creationId xmlns:a16="http://schemas.microsoft.com/office/drawing/2014/main" id="{9A5622F3-3905-4249-A8B1-FB913093C927}"/>
                </a:ext>
              </a:extLst>
            </p:cNvPr>
            <p:cNvSpPr/>
            <p:nvPr/>
          </p:nvSpPr>
          <p:spPr>
            <a:xfrm>
              <a:off x="4685175" y="1573675"/>
              <a:ext cx="65200" cy="89900"/>
            </a:xfrm>
            <a:custGeom>
              <a:avLst/>
              <a:gdLst/>
              <a:ahLst/>
              <a:cxnLst/>
              <a:rect l="l" t="t" r="r" b="b"/>
              <a:pathLst>
                <a:path w="2608" h="3596" extrusionOk="0">
                  <a:moveTo>
                    <a:pt x="1612" y="1"/>
                  </a:moveTo>
                  <a:cubicBezTo>
                    <a:pt x="1485" y="1"/>
                    <a:pt x="1348" y="27"/>
                    <a:pt x="1202" y="83"/>
                  </a:cubicBezTo>
                  <a:cubicBezTo>
                    <a:pt x="334" y="383"/>
                    <a:pt x="1" y="1717"/>
                    <a:pt x="1" y="2518"/>
                  </a:cubicBezTo>
                  <a:cubicBezTo>
                    <a:pt x="24" y="3146"/>
                    <a:pt x="339" y="3595"/>
                    <a:pt x="776" y="3595"/>
                  </a:cubicBezTo>
                  <a:cubicBezTo>
                    <a:pt x="966" y="3595"/>
                    <a:pt x="1180" y="3511"/>
                    <a:pt x="1402" y="3319"/>
                  </a:cubicBezTo>
                  <a:cubicBezTo>
                    <a:pt x="1969" y="2785"/>
                    <a:pt x="2336" y="2118"/>
                    <a:pt x="2469" y="1384"/>
                  </a:cubicBezTo>
                  <a:cubicBezTo>
                    <a:pt x="2608" y="635"/>
                    <a:pt x="2239" y="1"/>
                    <a:pt x="1612" y="1"/>
                  </a:cubicBezTo>
                  <a:close/>
                </a:path>
              </a:pathLst>
            </a:custGeom>
            <a:solidFill>
              <a:srgbClr val="FF8B7B"/>
            </a:solidFill>
            <a:ln>
              <a:noFill/>
            </a:ln>
          </p:spPr>
          <p:txBody>
            <a:bodyPr spcFirstLastPara="1" wrap="square" lIns="121900" tIns="121900" rIns="121900" bIns="121900" anchor="ctr" anchorCtr="0">
              <a:noAutofit/>
            </a:bodyPr>
            <a:lstStyle/>
            <a:p>
              <a:endParaRPr sz="2400"/>
            </a:p>
          </p:txBody>
        </p:sp>
        <p:sp>
          <p:nvSpPr>
            <p:cNvPr id="144" name="Google Shape;654;p31">
              <a:extLst>
                <a:ext uri="{FF2B5EF4-FFF2-40B4-BE49-F238E27FC236}">
                  <a16:creationId xmlns:a16="http://schemas.microsoft.com/office/drawing/2014/main" id="{24A7C229-D314-E54C-82A9-CFBCEBF231E7}"/>
                </a:ext>
              </a:extLst>
            </p:cNvPr>
            <p:cNvSpPr/>
            <p:nvPr/>
          </p:nvSpPr>
          <p:spPr>
            <a:xfrm>
              <a:off x="4716050" y="2550600"/>
              <a:ext cx="586275" cy="1687075"/>
            </a:xfrm>
            <a:custGeom>
              <a:avLst/>
              <a:gdLst/>
              <a:ahLst/>
              <a:cxnLst/>
              <a:rect l="l" t="t" r="r" b="b"/>
              <a:pathLst>
                <a:path w="23451" h="67483" extrusionOk="0">
                  <a:moveTo>
                    <a:pt x="0" y="1"/>
                  </a:moveTo>
                  <a:cubicBezTo>
                    <a:pt x="0" y="1"/>
                    <a:pt x="3469" y="23417"/>
                    <a:pt x="5371" y="32190"/>
                  </a:cubicBezTo>
                  <a:cubicBezTo>
                    <a:pt x="7472" y="41764"/>
                    <a:pt x="18113" y="67482"/>
                    <a:pt x="18113" y="67482"/>
                  </a:cubicBezTo>
                  <a:lnTo>
                    <a:pt x="23450" y="65748"/>
                  </a:lnTo>
                  <a:cubicBezTo>
                    <a:pt x="23450" y="65748"/>
                    <a:pt x="15745" y="42564"/>
                    <a:pt x="14577" y="33058"/>
                  </a:cubicBezTo>
                  <a:cubicBezTo>
                    <a:pt x="13276" y="22750"/>
                    <a:pt x="10574" y="1"/>
                    <a:pt x="10574"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145" name="Google Shape;655;p31">
              <a:extLst>
                <a:ext uri="{FF2B5EF4-FFF2-40B4-BE49-F238E27FC236}">
                  <a16:creationId xmlns:a16="http://schemas.microsoft.com/office/drawing/2014/main" id="{78B962AF-78A1-0F4B-AA50-CE6814BE7AF0}"/>
                </a:ext>
              </a:extLst>
            </p:cNvPr>
            <p:cNvSpPr/>
            <p:nvPr/>
          </p:nvSpPr>
          <p:spPr>
            <a:xfrm>
              <a:off x="5139675" y="4162600"/>
              <a:ext cx="180975" cy="94250"/>
            </a:xfrm>
            <a:custGeom>
              <a:avLst/>
              <a:gdLst/>
              <a:ahLst/>
              <a:cxnLst/>
              <a:rect l="l" t="t" r="r" b="b"/>
              <a:pathLst>
                <a:path w="7239" h="3770" extrusionOk="0">
                  <a:moveTo>
                    <a:pt x="6538" y="0"/>
                  </a:moveTo>
                  <a:lnTo>
                    <a:pt x="34" y="1901"/>
                  </a:lnTo>
                  <a:cubicBezTo>
                    <a:pt x="0" y="1901"/>
                    <a:pt x="1235" y="3769"/>
                    <a:pt x="1235" y="3769"/>
                  </a:cubicBezTo>
                  <a:lnTo>
                    <a:pt x="7239" y="1768"/>
                  </a:lnTo>
                  <a:lnTo>
                    <a:pt x="6538" y="0"/>
                  </a:lnTo>
                  <a:close/>
                </a:path>
              </a:pathLst>
            </a:custGeom>
            <a:solidFill>
              <a:srgbClr val="263238"/>
            </a:solidFill>
            <a:ln>
              <a:noFill/>
            </a:ln>
          </p:spPr>
          <p:txBody>
            <a:bodyPr spcFirstLastPara="1" wrap="square" lIns="121900" tIns="121900" rIns="121900" bIns="121900" anchor="ctr" anchorCtr="0">
              <a:noAutofit/>
            </a:bodyPr>
            <a:lstStyle/>
            <a:p>
              <a:endParaRPr sz="2400"/>
            </a:p>
          </p:txBody>
        </p:sp>
        <p:sp>
          <p:nvSpPr>
            <p:cNvPr id="146" name="Google Shape;656;p31">
              <a:extLst>
                <a:ext uri="{FF2B5EF4-FFF2-40B4-BE49-F238E27FC236}">
                  <a16:creationId xmlns:a16="http://schemas.microsoft.com/office/drawing/2014/main" id="{09E10ED4-AD76-914E-8852-BC733253C500}"/>
                </a:ext>
              </a:extLst>
            </p:cNvPr>
            <p:cNvSpPr/>
            <p:nvPr/>
          </p:nvSpPr>
          <p:spPr>
            <a:xfrm>
              <a:off x="4748550" y="2758275"/>
              <a:ext cx="122625" cy="588750"/>
            </a:xfrm>
            <a:custGeom>
              <a:avLst/>
              <a:gdLst/>
              <a:ahLst/>
              <a:cxnLst/>
              <a:rect l="l" t="t" r="r" b="b"/>
              <a:pathLst>
                <a:path w="4905" h="23550" extrusionOk="0">
                  <a:moveTo>
                    <a:pt x="595" y="1"/>
                  </a:moveTo>
                  <a:cubicBezTo>
                    <a:pt x="381" y="1"/>
                    <a:pt x="183" y="52"/>
                    <a:pt x="1" y="166"/>
                  </a:cubicBezTo>
                  <a:cubicBezTo>
                    <a:pt x="1135" y="7605"/>
                    <a:pt x="2836" y="18079"/>
                    <a:pt x="4004" y="23550"/>
                  </a:cubicBezTo>
                  <a:cubicBezTo>
                    <a:pt x="4471" y="15811"/>
                    <a:pt x="4904" y="833"/>
                    <a:pt x="902" y="33"/>
                  </a:cubicBezTo>
                  <a:cubicBezTo>
                    <a:pt x="796" y="12"/>
                    <a:pt x="694" y="1"/>
                    <a:pt x="595" y="1"/>
                  </a:cubicBezTo>
                  <a:close/>
                </a:path>
              </a:pathLst>
            </a:custGeom>
            <a:solidFill>
              <a:srgbClr val="000000"/>
            </a:solidFill>
            <a:ln>
              <a:noFill/>
            </a:ln>
          </p:spPr>
          <p:txBody>
            <a:bodyPr spcFirstLastPara="1" wrap="square" lIns="121900" tIns="121900" rIns="121900" bIns="121900" anchor="ctr" anchorCtr="0">
              <a:noAutofit/>
            </a:bodyPr>
            <a:lstStyle/>
            <a:p>
              <a:endParaRPr sz="2400"/>
            </a:p>
          </p:txBody>
        </p:sp>
        <p:sp>
          <p:nvSpPr>
            <p:cNvPr id="147" name="Google Shape;657;p31">
              <a:extLst>
                <a:ext uri="{FF2B5EF4-FFF2-40B4-BE49-F238E27FC236}">
                  <a16:creationId xmlns:a16="http://schemas.microsoft.com/office/drawing/2014/main" id="{30B13938-AA35-7844-94EC-5FAF36E859B0}"/>
                </a:ext>
              </a:extLst>
            </p:cNvPr>
            <p:cNvSpPr/>
            <p:nvPr/>
          </p:nvSpPr>
          <p:spPr>
            <a:xfrm>
              <a:off x="4534250" y="2550600"/>
              <a:ext cx="305225" cy="1844675"/>
            </a:xfrm>
            <a:custGeom>
              <a:avLst/>
              <a:gdLst/>
              <a:ahLst/>
              <a:cxnLst/>
              <a:rect l="l" t="t" r="r" b="b"/>
              <a:pathLst>
                <a:path w="12209" h="73787" extrusionOk="0">
                  <a:moveTo>
                    <a:pt x="1435" y="1"/>
                  </a:moveTo>
                  <a:cubicBezTo>
                    <a:pt x="1435" y="1"/>
                    <a:pt x="0" y="22917"/>
                    <a:pt x="334" y="32257"/>
                  </a:cubicBezTo>
                  <a:cubicBezTo>
                    <a:pt x="667" y="41964"/>
                    <a:pt x="5104" y="73787"/>
                    <a:pt x="5104" y="73787"/>
                  </a:cubicBezTo>
                  <a:lnTo>
                    <a:pt x="10274" y="73787"/>
                  </a:lnTo>
                  <a:cubicBezTo>
                    <a:pt x="10274" y="73787"/>
                    <a:pt x="9440" y="42531"/>
                    <a:pt x="9674" y="32991"/>
                  </a:cubicBezTo>
                  <a:cubicBezTo>
                    <a:pt x="9941" y="22583"/>
                    <a:pt x="12209" y="1"/>
                    <a:pt x="12209" y="1"/>
                  </a:cubicBezTo>
                  <a:close/>
                </a:path>
              </a:pathLst>
            </a:custGeom>
            <a:solidFill>
              <a:srgbClr val="0B5394"/>
            </a:solidFill>
            <a:ln>
              <a:noFill/>
            </a:ln>
          </p:spPr>
          <p:txBody>
            <a:bodyPr spcFirstLastPara="1" wrap="square" lIns="121900" tIns="121900" rIns="121900" bIns="121900" anchor="ctr" anchorCtr="0">
              <a:noAutofit/>
            </a:bodyPr>
            <a:lstStyle/>
            <a:p>
              <a:endParaRPr sz="2400"/>
            </a:p>
          </p:txBody>
        </p:sp>
        <p:sp>
          <p:nvSpPr>
            <p:cNvPr id="148" name="Google Shape;658;p31">
              <a:extLst>
                <a:ext uri="{FF2B5EF4-FFF2-40B4-BE49-F238E27FC236}">
                  <a16:creationId xmlns:a16="http://schemas.microsoft.com/office/drawing/2014/main" id="{086BA0D8-2362-8D43-AD61-0D6590B87174}"/>
                </a:ext>
              </a:extLst>
            </p:cNvPr>
            <p:cNvSpPr/>
            <p:nvPr/>
          </p:nvSpPr>
          <p:spPr>
            <a:xfrm>
              <a:off x="4635975" y="4343550"/>
              <a:ext cx="170150" cy="54225"/>
            </a:xfrm>
            <a:custGeom>
              <a:avLst/>
              <a:gdLst/>
              <a:ahLst/>
              <a:cxnLst/>
              <a:rect l="l" t="t" r="r" b="b"/>
              <a:pathLst>
                <a:path w="6806" h="2169" extrusionOk="0">
                  <a:moveTo>
                    <a:pt x="34" y="1"/>
                  </a:moveTo>
                  <a:lnTo>
                    <a:pt x="34" y="1"/>
                  </a:lnTo>
                  <a:cubicBezTo>
                    <a:pt x="1" y="1"/>
                    <a:pt x="334" y="2169"/>
                    <a:pt x="334" y="2169"/>
                  </a:cubicBezTo>
                  <a:lnTo>
                    <a:pt x="6639" y="2169"/>
                  </a:lnTo>
                  <a:lnTo>
                    <a:pt x="6806" y="234"/>
                  </a:lnTo>
                  <a:lnTo>
                    <a:pt x="34" y="1"/>
                  </a:lnTo>
                  <a:close/>
                </a:path>
              </a:pathLst>
            </a:custGeom>
            <a:solidFill>
              <a:srgbClr val="263238"/>
            </a:solidFill>
            <a:ln>
              <a:noFill/>
            </a:ln>
          </p:spPr>
          <p:txBody>
            <a:bodyPr spcFirstLastPara="1" wrap="square" lIns="121900" tIns="121900" rIns="121900" bIns="121900" anchor="ctr" anchorCtr="0">
              <a:noAutofit/>
            </a:bodyPr>
            <a:lstStyle/>
            <a:p>
              <a:endParaRPr sz="2400"/>
            </a:p>
          </p:txBody>
        </p:sp>
      </p:grpSp>
      <p:sp>
        <p:nvSpPr>
          <p:cNvPr id="149" name="Google Shape;659;p31">
            <a:extLst>
              <a:ext uri="{FF2B5EF4-FFF2-40B4-BE49-F238E27FC236}">
                <a16:creationId xmlns:a16="http://schemas.microsoft.com/office/drawing/2014/main" id="{C22D75FC-0703-3B4E-9EF9-59B44020D0A9}"/>
              </a:ext>
            </a:extLst>
          </p:cNvPr>
          <p:cNvSpPr txBox="1"/>
          <p:nvPr/>
        </p:nvSpPr>
        <p:spPr>
          <a:xfrm>
            <a:off x="6095951" y="199034"/>
            <a:ext cx="5645600" cy="964391"/>
          </a:xfrm>
          <a:prstGeom prst="rect">
            <a:avLst/>
          </a:prstGeom>
          <a:noFill/>
          <a:ln>
            <a:noFill/>
          </a:ln>
        </p:spPr>
        <p:txBody>
          <a:bodyPr spcFirstLastPara="1" wrap="square" lIns="121900" tIns="121900" rIns="121900" bIns="121900" anchor="t" anchorCtr="0">
            <a:spAutoFit/>
          </a:bodyPr>
          <a:lstStyle/>
          <a:p>
            <a:pPr algn="ctr"/>
            <a:r>
              <a:rPr lang="en" sz="4667" b="1" dirty="0">
                <a:solidFill>
                  <a:srgbClr val="1C5294"/>
                </a:solidFill>
                <a:latin typeface="Concert One"/>
                <a:ea typeface="Concert One"/>
                <a:cs typeface="Concert One"/>
                <a:sym typeface="Concert One"/>
              </a:rPr>
              <a:t>TABLE OF CONTENTS</a:t>
            </a:r>
            <a:endParaRPr sz="4667" b="1" dirty="0">
              <a:solidFill>
                <a:srgbClr val="1C5294"/>
              </a:solidFill>
              <a:latin typeface="Concert One"/>
              <a:ea typeface="Concert One"/>
              <a:cs typeface="Concert One"/>
              <a:sym typeface="Concert One"/>
            </a:endParaRPr>
          </a:p>
        </p:txBody>
      </p:sp>
      <p:grpSp>
        <p:nvGrpSpPr>
          <p:cNvPr id="178" name="Group 177">
            <a:extLst>
              <a:ext uri="{FF2B5EF4-FFF2-40B4-BE49-F238E27FC236}">
                <a16:creationId xmlns:a16="http://schemas.microsoft.com/office/drawing/2014/main" id="{29C19820-9055-E447-B203-90A969545BDE}"/>
              </a:ext>
            </a:extLst>
          </p:cNvPr>
          <p:cNvGrpSpPr/>
          <p:nvPr/>
        </p:nvGrpSpPr>
        <p:grpSpPr>
          <a:xfrm>
            <a:off x="359262" y="720643"/>
            <a:ext cx="5487822" cy="960000"/>
            <a:chOff x="3131840" y="1491630"/>
            <a:chExt cx="5256584" cy="576064"/>
          </a:xfrm>
        </p:grpSpPr>
        <p:sp>
          <p:nvSpPr>
            <p:cNvPr id="179" name="Rectangle 178">
              <a:extLst>
                <a:ext uri="{FF2B5EF4-FFF2-40B4-BE49-F238E27FC236}">
                  <a16:creationId xmlns:a16="http://schemas.microsoft.com/office/drawing/2014/main" id="{C9252D9D-AE96-DE4C-9400-5B428051B474}"/>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80" name="Right Triangle 179">
              <a:extLst>
                <a:ext uri="{FF2B5EF4-FFF2-40B4-BE49-F238E27FC236}">
                  <a16:creationId xmlns:a16="http://schemas.microsoft.com/office/drawing/2014/main" id="{E6E621CA-AA49-034C-805A-FE80081EE1E4}"/>
                </a:ext>
              </a:extLst>
            </p:cNvPr>
            <p:cNvSpPr/>
            <p:nvPr/>
          </p:nvSpPr>
          <p:spPr>
            <a:xfrm rot="5400000">
              <a:off x="3203840" y="1419630"/>
              <a:ext cx="576000" cy="720000"/>
            </a:xfrm>
            <a:prstGeom prst="rtTriangle">
              <a:avLst/>
            </a:prstGeom>
            <a:solidFill>
              <a:schemeClr val="accent2">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181" name="Group 180">
            <a:extLst>
              <a:ext uri="{FF2B5EF4-FFF2-40B4-BE49-F238E27FC236}">
                <a16:creationId xmlns:a16="http://schemas.microsoft.com/office/drawing/2014/main" id="{43FBFCED-F611-3645-AFF1-3FA5D3B7DD12}"/>
              </a:ext>
            </a:extLst>
          </p:cNvPr>
          <p:cNvGrpSpPr/>
          <p:nvPr/>
        </p:nvGrpSpPr>
        <p:grpSpPr>
          <a:xfrm>
            <a:off x="351589" y="1904775"/>
            <a:ext cx="5498256" cy="960000"/>
            <a:chOff x="3131840" y="1491630"/>
            <a:chExt cx="5256584" cy="576064"/>
          </a:xfrm>
        </p:grpSpPr>
        <p:sp>
          <p:nvSpPr>
            <p:cNvPr id="182" name="Rectangle 181">
              <a:extLst>
                <a:ext uri="{FF2B5EF4-FFF2-40B4-BE49-F238E27FC236}">
                  <a16:creationId xmlns:a16="http://schemas.microsoft.com/office/drawing/2014/main" id="{478CD414-763A-924F-BDFD-BA4B9A1FF006}"/>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83" name="Right Triangle 182">
              <a:extLst>
                <a:ext uri="{FF2B5EF4-FFF2-40B4-BE49-F238E27FC236}">
                  <a16:creationId xmlns:a16="http://schemas.microsoft.com/office/drawing/2014/main" id="{EE820B20-7709-8B4B-8680-953194966032}"/>
                </a:ext>
              </a:extLst>
            </p:cNvPr>
            <p:cNvSpPr/>
            <p:nvPr/>
          </p:nvSpPr>
          <p:spPr>
            <a:xfrm rot="5400000">
              <a:off x="3203840" y="1419630"/>
              <a:ext cx="576000" cy="720000"/>
            </a:xfrm>
            <a:prstGeom prst="rtTriangle">
              <a:avLst/>
            </a:prstGeom>
            <a:solidFill>
              <a:schemeClr val="accent4">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184" name="Group 183">
            <a:extLst>
              <a:ext uri="{FF2B5EF4-FFF2-40B4-BE49-F238E27FC236}">
                <a16:creationId xmlns:a16="http://schemas.microsoft.com/office/drawing/2014/main" id="{653E2264-50A6-6842-9856-ACA6FA7AA3D3}"/>
              </a:ext>
            </a:extLst>
          </p:cNvPr>
          <p:cNvGrpSpPr/>
          <p:nvPr/>
        </p:nvGrpSpPr>
        <p:grpSpPr>
          <a:xfrm>
            <a:off x="343914" y="3088907"/>
            <a:ext cx="5505341" cy="960000"/>
            <a:chOff x="3131840" y="1491630"/>
            <a:chExt cx="5256584" cy="576064"/>
          </a:xfrm>
        </p:grpSpPr>
        <p:sp>
          <p:nvSpPr>
            <p:cNvPr id="185" name="Rectangle 184">
              <a:extLst>
                <a:ext uri="{FF2B5EF4-FFF2-40B4-BE49-F238E27FC236}">
                  <a16:creationId xmlns:a16="http://schemas.microsoft.com/office/drawing/2014/main" id="{42A52941-0ADB-FE48-A9AB-533ED0DAA98B}"/>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86" name="Right Triangle 185">
              <a:extLst>
                <a:ext uri="{FF2B5EF4-FFF2-40B4-BE49-F238E27FC236}">
                  <a16:creationId xmlns:a16="http://schemas.microsoft.com/office/drawing/2014/main" id="{C969FE9D-7674-1846-ACBE-48547E70439C}"/>
                </a:ext>
              </a:extLst>
            </p:cNvPr>
            <p:cNvSpPr/>
            <p:nvPr/>
          </p:nvSpPr>
          <p:spPr>
            <a:xfrm rot="5400000">
              <a:off x="3203840" y="1419630"/>
              <a:ext cx="576000" cy="720000"/>
            </a:xfrm>
            <a:prstGeom prst="rtTriangle">
              <a:avLst/>
            </a:prstGeom>
            <a:solidFill>
              <a:schemeClr val="accent6">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grpSp>
        <p:nvGrpSpPr>
          <p:cNvPr id="187" name="Group 186">
            <a:extLst>
              <a:ext uri="{FF2B5EF4-FFF2-40B4-BE49-F238E27FC236}">
                <a16:creationId xmlns:a16="http://schemas.microsoft.com/office/drawing/2014/main" id="{75914590-A408-3447-85AA-A80598EF23A9}"/>
              </a:ext>
            </a:extLst>
          </p:cNvPr>
          <p:cNvGrpSpPr/>
          <p:nvPr/>
        </p:nvGrpSpPr>
        <p:grpSpPr>
          <a:xfrm>
            <a:off x="336241" y="4273038"/>
            <a:ext cx="5518269" cy="960000"/>
            <a:chOff x="3131840" y="1491630"/>
            <a:chExt cx="5256584" cy="576064"/>
          </a:xfrm>
        </p:grpSpPr>
        <p:sp>
          <p:nvSpPr>
            <p:cNvPr id="188" name="Rectangle 187">
              <a:extLst>
                <a:ext uri="{FF2B5EF4-FFF2-40B4-BE49-F238E27FC236}">
                  <a16:creationId xmlns:a16="http://schemas.microsoft.com/office/drawing/2014/main" id="{1771A6DE-E34E-974A-8461-BE83F73D272F}"/>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189" name="Right Triangle 188">
              <a:extLst>
                <a:ext uri="{FF2B5EF4-FFF2-40B4-BE49-F238E27FC236}">
                  <a16:creationId xmlns:a16="http://schemas.microsoft.com/office/drawing/2014/main" id="{639710C6-3662-A34B-A3FC-0889808016AC}"/>
                </a:ext>
              </a:extLst>
            </p:cNvPr>
            <p:cNvSpPr/>
            <p:nvPr/>
          </p:nvSpPr>
          <p:spPr>
            <a:xfrm rot="5400000">
              <a:off x="3203840" y="1419630"/>
              <a:ext cx="576000" cy="720000"/>
            </a:xfrm>
            <a:prstGeom prst="rtTriangle">
              <a:avLst/>
            </a:prstGeom>
            <a:solidFill>
              <a:schemeClr val="tx2">
                <a:lumMod val="60000"/>
                <a:lumOff val="4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sp>
        <p:nvSpPr>
          <p:cNvPr id="190" name="TextBox 189">
            <a:extLst>
              <a:ext uri="{FF2B5EF4-FFF2-40B4-BE49-F238E27FC236}">
                <a16:creationId xmlns:a16="http://schemas.microsoft.com/office/drawing/2014/main" id="{874B7D13-FFC7-5C46-A500-FA2B3E5E7C28}"/>
              </a:ext>
            </a:extLst>
          </p:cNvPr>
          <p:cNvSpPr txBox="1"/>
          <p:nvPr/>
        </p:nvSpPr>
        <p:spPr>
          <a:xfrm>
            <a:off x="359261" y="720643"/>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I</a:t>
            </a:r>
            <a:endParaRPr lang="ko-KR" altLang="en-US" sz="2667" b="1" dirty="0">
              <a:solidFill>
                <a:schemeClr val="bg1"/>
              </a:solidFill>
              <a:cs typeface="Arial" pitchFamily="34" charset="0"/>
            </a:endParaRPr>
          </a:p>
        </p:txBody>
      </p:sp>
      <p:sp>
        <p:nvSpPr>
          <p:cNvPr id="191" name="TextBox 190">
            <a:extLst>
              <a:ext uri="{FF2B5EF4-FFF2-40B4-BE49-F238E27FC236}">
                <a16:creationId xmlns:a16="http://schemas.microsoft.com/office/drawing/2014/main" id="{69DDCA7B-A3B7-9F42-9C81-EC0B6488053D}"/>
              </a:ext>
            </a:extLst>
          </p:cNvPr>
          <p:cNvSpPr txBox="1"/>
          <p:nvPr/>
        </p:nvSpPr>
        <p:spPr>
          <a:xfrm>
            <a:off x="343914" y="1904775"/>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II</a:t>
            </a:r>
            <a:endParaRPr lang="ko-KR" altLang="en-US" sz="2667" b="1" dirty="0">
              <a:solidFill>
                <a:schemeClr val="bg1"/>
              </a:solidFill>
              <a:cs typeface="Arial" pitchFamily="34" charset="0"/>
            </a:endParaRPr>
          </a:p>
        </p:txBody>
      </p:sp>
      <p:sp>
        <p:nvSpPr>
          <p:cNvPr id="192" name="TextBox 191">
            <a:extLst>
              <a:ext uri="{FF2B5EF4-FFF2-40B4-BE49-F238E27FC236}">
                <a16:creationId xmlns:a16="http://schemas.microsoft.com/office/drawing/2014/main" id="{22F39E2A-57CD-C344-BF0C-D0268711D89A}"/>
              </a:ext>
            </a:extLst>
          </p:cNvPr>
          <p:cNvSpPr txBox="1"/>
          <p:nvPr/>
        </p:nvSpPr>
        <p:spPr>
          <a:xfrm>
            <a:off x="328568" y="3088907"/>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III</a:t>
            </a:r>
            <a:endParaRPr lang="ko-KR" altLang="en-US" sz="2667" b="1" dirty="0">
              <a:solidFill>
                <a:schemeClr val="bg1"/>
              </a:solidFill>
              <a:cs typeface="Arial" pitchFamily="34" charset="0"/>
            </a:endParaRPr>
          </a:p>
        </p:txBody>
      </p:sp>
      <p:sp>
        <p:nvSpPr>
          <p:cNvPr id="193" name="TextBox 192">
            <a:extLst>
              <a:ext uri="{FF2B5EF4-FFF2-40B4-BE49-F238E27FC236}">
                <a16:creationId xmlns:a16="http://schemas.microsoft.com/office/drawing/2014/main" id="{EF267CDA-0951-C746-9AE7-0263788C8BC7}"/>
              </a:ext>
            </a:extLst>
          </p:cNvPr>
          <p:cNvSpPr txBox="1"/>
          <p:nvPr/>
        </p:nvSpPr>
        <p:spPr>
          <a:xfrm>
            <a:off x="313221" y="4273039"/>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IV</a:t>
            </a:r>
            <a:endParaRPr lang="ko-KR" altLang="en-US" sz="2667" b="1" dirty="0">
              <a:solidFill>
                <a:schemeClr val="bg1"/>
              </a:solidFill>
              <a:cs typeface="Arial" pitchFamily="34" charset="0"/>
            </a:endParaRPr>
          </a:p>
        </p:txBody>
      </p:sp>
      <p:sp>
        <p:nvSpPr>
          <p:cNvPr id="194" name="TextBox 193">
            <a:extLst>
              <a:ext uri="{FF2B5EF4-FFF2-40B4-BE49-F238E27FC236}">
                <a16:creationId xmlns:a16="http://schemas.microsoft.com/office/drawing/2014/main" id="{F6C6B053-040B-824A-AB8F-F9E526576326}"/>
              </a:ext>
            </a:extLst>
          </p:cNvPr>
          <p:cNvSpPr txBox="1"/>
          <p:nvPr/>
        </p:nvSpPr>
        <p:spPr>
          <a:xfrm>
            <a:off x="1303914" y="900243"/>
            <a:ext cx="4388104" cy="646331"/>
          </a:xfrm>
          <a:prstGeom prst="rect">
            <a:avLst/>
          </a:prstGeom>
          <a:noFill/>
        </p:spPr>
        <p:txBody>
          <a:bodyPr wrap="square" rtlCol="0">
            <a:spAutoFit/>
          </a:bodyPr>
          <a:lstStyle/>
          <a:p>
            <a:r>
              <a:rPr lang="en-US" altLang="ko-KR" sz="3600" b="1" dirty="0">
                <a:solidFill>
                  <a:srgbClr val="1C5294"/>
                </a:solidFill>
                <a:cs typeface="Arial" pitchFamily="34" charset="0"/>
              </a:rPr>
              <a:t>Introduction</a:t>
            </a:r>
            <a:endParaRPr lang="ko-KR" altLang="en-US" sz="1867" b="1" dirty="0">
              <a:solidFill>
                <a:srgbClr val="1C5294"/>
              </a:solidFill>
              <a:cs typeface="Arial" pitchFamily="34" charset="0"/>
            </a:endParaRPr>
          </a:p>
        </p:txBody>
      </p:sp>
      <p:sp>
        <p:nvSpPr>
          <p:cNvPr id="195" name="TextBox 194">
            <a:extLst>
              <a:ext uri="{FF2B5EF4-FFF2-40B4-BE49-F238E27FC236}">
                <a16:creationId xmlns:a16="http://schemas.microsoft.com/office/drawing/2014/main" id="{74247A22-7EEE-4C42-9E8E-6661A6868BA5}"/>
              </a:ext>
            </a:extLst>
          </p:cNvPr>
          <p:cNvSpPr txBox="1"/>
          <p:nvPr/>
        </p:nvSpPr>
        <p:spPr>
          <a:xfrm>
            <a:off x="1303914" y="2071563"/>
            <a:ext cx="4388104" cy="646331"/>
          </a:xfrm>
          <a:prstGeom prst="rect">
            <a:avLst/>
          </a:prstGeom>
          <a:noFill/>
        </p:spPr>
        <p:txBody>
          <a:bodyPr wrap="square" rtlCol="0">
            <a:spAutoFit/>
          </a:bodyPr>
          <a:lstStyle/>
          <a:p>
            <a:r>
              <a:rPr lang="en-US" altLang="ko-KR" sz="3600" b="1" dirty="0">
                <a:solidFill>
                  <a:srgbClr val="1C5294"/>
                </a:solidFill>
                <a:cs typeface="Arial" pitchFamily="34" charset="0"/>
              </a:rPr>
              <a:t>System Design</a:t>
            </a:r>
            <a:endParaRPr lang="ko-KR" altLang="en-US" sz="3600" b="1" dirty="0">
              <a:solidFill>
                <a:srgbClr val="1C5294"/>
              </a:solidFill>
              <a:cs typeface="Arial" pitchFamily="34" charset="0"/>
            </a:endParaRPr>
          </a:p>
        </p:txBody>
      </p:sp>
      <p:sp>
        <p:nvSpPr>
          <p:cNvPr id="196" name="TextBox 195">
            <a:extLst>
              <a:ext uri="{FF2B5EF4-FFF2-40B4-BE49-F238E27FC236}">
                <a16:creationId xmlns:a16="http://schemas.microsoft.com/office/drawing/2014/main" id="{880C27E2-99BF-5042-819B-D73F196E4B27}"/>
              </a:ext>
            </a:extLst>
          </p:cNvPr>
          <p:cNvSpPr txBox="1"/>
          <p:nvPr/>
        </p:nvSpPr>
        <p:spPr>
          <a:xfrm>
            <a:off x="1319261" y="3262760"/>
            <a:ext cx="4388104" cy="646331"/>
          </a:xfrm>
          <a:prstGeom prst="rect">
            <a:avLst/>
          </a:prstGeom>
          <a:noFill/>
        </p:spPr>
        <p:txBody>
          <a:bodyPr wrap="square" rtlCol="0">
            <a:spAutoFit/>
          </a:bodyPr>
          <a:lstStyle/>
          <a:p>
            <a:r>
              <a:rPr lang="en-US" altLang="ko-KR" sz="3600" b="1" dirty="0">
                <a:solidFill>
                  <a:srgbClr val="1C5294"/>
                </a:solidFill>
                <a:cs typeface="Arial" pitchFamily="34" charset="0"/>
              </a:rPr>
              <a:t>Detection</a:t>
            </a:r>
            <a:endParaRPr lang="ko-KR" altLang="en-US" sz="3200" b="1" dirty="0">
              <a:solidFill>
                <a:srgbClr val="1C5294"/>
              </a:solidFill>
              <a:cs typeface="Arial" pitchFamily="34" charset="0"/>
            </a:endParaRPr>
          </a:p>
        </p:txBody>
      </p:sp>
      <p:sp>
        <p:nvSpPr>
          <p:cNvPr id="197" name="TextBox 196">
            <a:extLst>
              <a:ext uri="{FF2B5EF4-FFF2-40B4-BE49-F238E27FC236}">
                <a16:creationId xmlns:a16="http://schemas.microsoft.com/office/drawing/2014/main" id="{178EAADB-3C0A-754D-AA46-61C72BC50B58}"/>
              </a:ext>
            </a:extLst>
          </p:cNvPr>
          <p:cNvSpPr txBox="1"/>
          <p:nvPr/>
        </p:nvSpPr>
        <p:spPr>
          <a:xfrm>
            <a:off x="1319261" y="4452639"/>
            <a:ext cx="4430146" cy="646331"/>
          </a:xfrm>
          <a:prstGeom prst="rect">
            <a:avLst/>
          </a:prstGeom>
          <a:noFill/>
        </p:spPr>
        <p:txBody>
          <a:bodyPr wrap="square" rtlCol="0">
            <a:spAutoFit/>
          </a:bodyPr>
          <a:lstStyle/>
          <a:p>
            <a:r>
              <a:rPr lang="en-US" altLang="ko-KR" sz="3600" b="1" dirty="0">
                <a:solidFill>
                  <a:srgbClr val="1C5294"/>
                </a:solidFill>
                <a:cs typeface="Arial" pitchFamily="34" charset="0"/>
              </a:rPr>
              <a:t>Demonstration</a:t>
            </a:r>
            <a:endParaRPr lang="ko-KR" altLang="en-US" sz="3200" b="1" dirty="0">
              <a:solidFill>
                <a:srgbClr val="1C5294"/>
              </a:solidFill>
              <a:cs typeface="Arial" pitchFamily="34" charset="0"/>
            </a:endParaRPr>
          </a:p>
        </p:txBody>
      </p:sp>
      <p:grpSp>
        <p:nvGrpSpPr>
          <p:cNvPr id="198" name="Group 197">
            <a:extLst>
              <a:ext uri="{FF2B5EF4-FFF2-40B4-BE49-F238E27FC236}">
                <a16:creationId xmlns:a16="http://schemas.microsoft.com/office/drawing/2014/main" id="{0BBFF501-2C78-1D4F-9A1F-79F0C78AEA40}"/>
              </a:ext>
            </a:extLst>
          </p:cNvPr>
          <p:cNvGrpSpPr/>
          <p:nvPr/>
        </p:nvGrpSpPr>
        <p:grpSpPr>
          <a:xfrm>
            <a:off x="328568" y="5457063"/>
            <a:ext cx="5531197" cy="960000"/>
            <a:chOff x="3131840" y="1491630"/>
            <a:chExt cx="5256584" cy="576064"/>
          </a:xfrm>
        </p:grpSpPr>
        <p:sp>
          <p:nvSpPr>
            <p:cNvPr id="199" name="Rectangle 198">
              <a:extLst>
                <a:ext uri="{FF2B5EF4-FFF2-40B4-BE49-F238E27FC236}">
                  <a16:creationId xmlns:a16="http://schemas.microsoft.com/office/drawing/2014/main" id="{8572F9B3-158E-7B45-BAF8-9B44548E3FEF}"/>
                </a:ext>
              </a:extLst>
            </p:cNvPr>
            <p:cNvSpPr/>
            <p:nvPr/>
          </p:nvSpPr>
          <p:spPr>
            <a:xfrm>
              <a:off x="3131840" y="1491630"/>
              <a:ext cx="5256584" cy="576064"/>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a:p>
          </p:txBody>
        </p:sp>
        <p:sp>
          <p:nvSpPr>
            <p:cNvPr id="200" name="Right Triangle 199">
              <a:extLst>
                <a:ext uri="{FF2B5EF4-FFF2-40B4-BE49-F238E27FC236}">
                  <a16:creationId xmlns:a16="http://schemas.microsoft.com/office/drawing/2014/main" id="{76626944-231E-DB4D-B922-169205026783}"/>
                </a:ext>
              </a:extLst>
            </p:cNvPr>
            <p:cNvSpPr/>
            <p:nvPr/>
          </p:nvSpPr>
          <p:spPr>
            <a:xfrm rot="5400000">
              <a:off x="3203840" y="1419630"/>
              <a:ext cx="576000" cy="720000"/>
            </a:xfrm>
            <a:prstGeom prst="rtTriangle">
              <a:avLst/>
            </a:prstGeom>
            <a:solidFill>
              <a:srgbClr val="FF0000">
                <a:alpha val="70000"/>
              </a:srgb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ko-KR" altLang="en-US" sz="2400" dirty="0"/>
            </a:p>
          </p:txBody>
        </p:sp>
      </p:grpSp>
      <p:sp>
        <p:nvSpPr>
          <p:cNvPr id="201" name="TextBox 200">
            <a:extLst>
              <a:ext uri="{FF2B5EF4-FFF2-40B4-BE49-F238E27FC236}">
                <a16:creationId xmlns:a16="http://schemas.microsoft.com/office/drawing/2014/main" id="{27BEE2B8-E8B7-1745-B8A9-57CB44A42881}"/>
              </a:ext>
            </a:extLst>
          </p:cNvPr>
          <p:cNvSpPr txBox="1"/>
          <p:nvPr/>
        </p:nvSpPr>
        <p:spPr>
          <a:xfrm>
            <a:off x="328568" y="5457063"/>
            <a:ext cx="710885" cy="502766"/>
          </a:xfrm>
          <a:prstGeom prst="rect">
            <a:avLst/>
          </a:prstGeom>
          <a:noFill/>
        </p:spPr>
        <p:txBody>
          <a:bodyPr wrap="square" rtlCol="0">
            <a:spAutoFit/>
          </a:bodyPr>
          <a:lstStyle/>
          <a:p>
            <a:r>
              <a:rPr lang="en-US" altLang="ko-KR" sz="2667" b="1" dirty="0">
                <a:solidFill>
                  <a:schemeClr val="bg1"/>
                </a:solidFill>
                <a:cs typeface="Arial" pitchFamily="34" charset="0"/>
              </a:rPr>
              <a:t>V</a:t>
            </a:r>
            <a:endParaRPr lang="ko-KR" altLang="en-US" sz="2667" b="1" dirty="0">
              <a:solidFill>
                <a:schemeClr val="bg1"/>
              </a:solidFill>
              <a:cs typeface="Arial" pitchFamily="34" charset="0"/>
            </a:endParaRPr>
          </a:p>
        </p:txBody>
      </p:sp>
      <p:sp>
        <p:nvSpPr>
          <p:cNvPr id="202" name="TextBox 201">
            <a:extLst>
              <a:ext uri="{FF2B5EF4-FFF2-40B4-BE49-F238E27FC236}">
                <a16:creationId xmlns:a16="http://schemas.microsoft.com/office/drawing/2014/main" id="{ED73961F-0178-914B-B5D6-9B41C60E0647}"/>
              </a:ext>
            </a:extLst>
          </p:cNvPr>
          <p:cNvSpPr txBox="1"/>
          <p:nvPr/>
        </p:nvSpPr>
        <p:spPr>
          <a:xfrm>
            <a:off x="1303914" y="5642518"/>
            <a:ext cx="4418797" cy="646331"/>
          </a:xfrm>
          <a:prstGeom prst="rect">
            <a:avLst/>
          </a:prstGeom>
          <a:noFill/>
        </p:spPr>
        <p:txBody>
          <a:bodyPr wrap="square" rtlCol="0">
            <a:spAutoFit/>
          </a:bodyPr>
          <a:lstStyle/>
          <a:p>
            <a:r>
              <a:rPr lang="en-US" altLang="ko-KR" sz="3600" b="1" dirty="0">
                <a:solidFill>
                  <a:srgbClr val="1C5294"/>
                </a:solidFill>
                <a:cs typeface="Arial" pitchFamily="34" charset="0"/>
              </a:rPr>
              <a:t>Conclusion</a:t>
            </a:r>
            <a:endParaRPr lang="ko-KR" altLang="en-US" sz="3200" b="1" dirty="0">
              <a:solidFill>
                <a:srgbClr val="1C5294"/>
              </a:solidFill>
              <a:cs typeface="Arial" pitchFamily="34" charset="0"/>
            </a:endParaRPr>
          </a:p>
        </p:txBody>
      </p:sp>
      <p:sp>
        <p:nvSpPr>
          <p:cNvPr id="151" name="Google Shape;1971;p91">
            <a:extLst>
              <a:ext uri="{FF2B5EF4-FFF2-40B4-BE49-F238E27FC236}">
                <a16:creationId xmlns:a16="http://schemas.microsoft.com/office/drawing/2014/main" id="{203E9CB8-4A7F-4CE4-A61C-3B8B734744EA}"/>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42376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dissolve">
                                      <p:cBhvr>
                                        <p:cTn id="7" dur="500"/>
                                        <p:tgtEl>
                                          <p:spTgt spid="17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dissolve">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95"/>
                                        </p:tgtEl>
                                        <p:attrNameLst>
                                          <p:attrName>style.visibility</p:attrName>
                                        </p:attrNameLst>
                                      </p:cBhvr>
                                      <p:to>
                                        <p:strVal val="visible"/>
                                      </p:to>
                                    </p:set>
                                    <p:animEffect transition="in" filter="dissolve">
                                      <p:cBhvr>
                                        <p:cTn id="15" dur="500"/>
                                        <p:tgtEl>
                                          <p:spTgt spid="195"/>
                                        </p:tgtEl>
                                      </p:cBhvr>
                                    </p:animEffect>
                                  </p:childTnLst>
                                </p:cTn>
                              </p:par>
                              <p:par>
                                <p:cTn id="16" presetID="9" presetClass="entr" presetSubtype="0" fill="hold" nodeType="withEffect">
                                  <p:stCondLst>
                                    <p:cond delay="0"/>
                                  </p:stCondLst>
                                  <p:childTnLst>
                                    <p:set>
                                      <p:cBhvr>
                                        <p:cTn id="17" dur="1" fill="hold">
                                          <p:stCondLst>
                                            <p:cond delay="0"/>
                                          </p:stCondLst>
                                        </p:cTn>
                                        <p:tgtEl>
                                          <p:spTgt spid="181"/>
                                        </p:tgtEl>
                                        <p:attrNameLst>
                                          <p:attrName>style.visibility</p:attrName>
                                        </p:attrNameLst>
                                      </p:cBhvr>
                                      <p:to>
                                        <p:strVal val="visible"/>
                                      </p:to>
                                    </p:set>
                                    <p:animEffect transition="in" filter="dissolve">
                                      <p:cBhvr>
                                        <p:cTn id="18" dur="500"/>
                                        <p:tgtEl>
                                          <p:spTgt spid="18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96"/>
                                        </p:tgtEl>
                                        <p:attrNameLst>
                                          <p:attrName>style.visibility</p:attrName>
                                        </p:attrNameLst>
                                      </p:cBhvr>
                                      <p:to>
                                        <p:strVal val="visible"/>
                                      </p:to>
                                    </p:set>
                                    <p:animEffect transition="in" filter="dissolve">
                                      <p:cBhvr>
                                        <p:cTn id="23" dur="500"/>
                                        <p:tgtEl>
                                          <p:spTgt spid="196"/>
                                        </p:tgtEl>
                                      </p:cBhvr>
                                    </p:animEffect>
                                  </p:childTnLst>
                                </p:cTn>
                              </p:par>
                              <p:par>
                                <p:cTn id="24" presetID="9" presetClass="entr" presetSubtype="0" fill="hold" nodeType="withEffect">
                                  <p:stCondLst>
                                    <p:cond delay="0"/>
                                  </p:stCondLst>
                                  <p:childTnLst>
                                    <p:set>
                                      <p:cBhvr>
                                        <p:cTn id="25" dur="1" fill="hold">
                                          <p:stCondLst>
                                            <p:cond delay="0"/>
                                          </p:stCondLst>
                                        </p:cTn>
                                        <p:tgtEl>
                                          <p:spTgt spid="184"/>
                                        </p:tgtEl>
                                        <p:attrNameLst>
                                          <p:attrName>style.visibility</p:attrName>
                                        </p:attrNameLst>
                                      </p:cBhvr>
                                      <p:to>
                                        <p:strVal val="visible"/>
                                      </p:to>
                                    </p:set>
                                    <p:animEffect transition="in" filter="dissolve">
                                      <p:cBhvr>
                                        <p:cTn id="26" dur="500"/>
                                        <p:tgtEl>
                                          <p:spTgt spid="184"/>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97"/>
                                        </p:tgtEl>
                                        <p:attrNameLst>
                                          <p:attrName>style.visibility</p:attrName>
                                        </p:attrNameLst>
                                      </p:cBhvr>
                                      <p:to>
                                        <p:strVal val="visible"/>
                                      </p:to>
                                    </p:set>
                                    <p:animEffect transition="in" filter="dissolve">
                                      <p:cBhvr>
                                        <p:cTn id="31" dur="500"/>
                                        <p:tgtEl>
                                          <p:spTgt spid="197"/>
                                        </p:tgtEl>
                                      </p:cBhvr>
                                    </p:animEffect>
                                  </p:childTnLst>
                                </p:cTn>
                              </p:par>
                              <p:par>
                                <p:cTn id="32" presetID="9" presetClass="entr" presetSubtype="0" fill="hold" nodeType="withEffect">
                                  <p:stCondLst>
                                    <p:cond delay="0"/>
                                  </p:stCondLst>
                                  <p:childTnLst>
                                    <p:set>
                                      <p:cBhvr>
                                        <p:cTn id="33" dur="1" fill="hold">
                                          <p:stCondLst>
                                            <p:cond delay="0"/>
                                          </p:stCondLst>
                                        </p:cTn>
                                        <p:tgtEl>
                                          <p:spTgt spid="187"/>
                                        </p:tgtEl>
                                        <p:attrNameLst>
                                          <p:attrName>style.visibility</p:attrName>
                                        </p:attrNameLst>
                                      </p:cBhvr>
                                      <p:to>
                                        <p:strVal val="visible"/>
                                      </p:to>
                                    </p:set>
                                    <p:animEffect transition="in" filter="dissolve">
                                      <p:cBhvr>
                                        <p:cTn id="34" dur="500"/>
                                        <p:tgtEl>
                                          <p:spTgt spid="187"/>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02"/>
                                        </p:tgtEl>
                                        <p:attrNameLst>
                                          <p:attrName>style.visibility</p:attrName>
                                        </p:attrNameLst>
                                      </p:cBhvr>
                                      <p:to>
                                        <p:strVal val="visible"/>
                                      </p:to>
                                    </p:set>
                                    <p:animEffect transition="in" filter="dissolve">
                                      <p:cBhvr>
                                        <p:cTn id="39" dur="500"/>
                                        <p:tgtEl>
                                          <p:spTgt spid="202"/>
                                        </p:tgtEl>
                                      </p:cBhvr>
                                    </p:animEffect>
                                  </p:childTnLst>
                                </p:cTn>
                              </p:par>
                              <p:par>
                                <p:cTn id="40" presetID="9" presetClass="entr" presetSubtype="0" fill="hold" nodeType="withEffect">
                                  <p:stCondLst>
                                    <p:cond delay="0"/>
                                  </p:stCondLst>
                                  <p:childTnLst>
                                    <p:set>
                                      <p:cBhvr>
                                        <p:cTn id="41" dur="1" fill="hold">
                                          <p:stCondLst>
                                            <p:cond delay="0"/>
                                          </p:stCondLst>
                                        </p:cTn>
                                        <p:tgtEl>
                                          <p:spTgt spid="198"/>
                                        </p:tgtEl>
                                        <p:attrNameLst>
                                          <p:attrName>style.visibility</p:attrName>
                                        </p:attrNameLst>
                                      </p:cBhvr>
                                      <p:to>
                                        <p:strVal val="visible"/>
                                      </p:to>
                                    </p:set>
                                    <p:animEffect transition="in" filter="dissolve">
                                      <p:cBhvr>
                                        <p:cTn id="42" dur="5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 grpId="0"/>
      <p:bldP spid="195" grpId="0"/>
      <p:bldP spid="196" grpId="0"/>
      <p:bldP spid="197" grpId="0"/>
      <p:bldP spid="20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Shape 1458"/>
        <p:cNvGrpSpPr/>
        <p:nvPr/>
      </p:nvGrpSpPr>
      <p:grpSpPr>
        <a:xfrm>
          <a:off x="0" y="0"/>
          <a:ext cx="0" cy="0"/>
          <a:chOff x="0" y="0"/>
          <a:chExt cx="0" cy="0"/>
        </a:xfrm>
      </p:grpSpPr>
      <p:sp>
        <p:nvSpPr>
          <p:cNvPr id="1460" name="Google Shape;1460;p63"/>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20</a:t>
            </a:fld>
            <a:endParaRPr sz="2267">
              <a:latin typeface="Concert One"/>
              <a:ea typeface="Concert One"/>
              <a:cs typeface="Concert One"/>
              <a:sym typeface="Concert One"/>
            </a:endParaRPr>
          </a:p>
        </p:txBody>
      </p:sp>
      <p:sp>
        <p:nvSpPr>
          <p:cNvPr id="6" name="Google Shape;1938;p90">
            <a:extLst>
              <a:ext uri="{FF2B5EF4-FFF2-40B4-BE49-F238E27FC236}">
                <a16:creationId xmlns:a16="http://schemas.microsoft.com/office/drawing/2014/main" id="{C9D3BC76-DE49-E347-9193-497849A7B4F0}"/>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930;p47">
            <a:extLst>
              <a:ext uri="{FF2B5EF4-FFF2-40B4-BE49-F238E27FC236}">
                <a16:creationId xmlns:a16="http://schemas.microsoft.com/office/drawing/2014/main" id="{041F7834-CFB8-3C48-B8BD-B91F2DAB7D3A}"/>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Fully Connected Layer</a:t>
            </a:r>
            <a:endParaRPr sz="5400" b="1" dirty="0">
              <a:solidFill>
                <a:srgbClr val="0B5394"/>
              </a:solidFill>
              <a:latin typeface="Concert One"/>
              <a:ea typeface="Concert One"/>
              <a:cs typeface="Concert One"/>
              <a:sym typeface="Concert One"/>
            </a:endParaRPr>
          </a:p>
        </p:txBody>
      </p:sp>
      <p:pic>
        <p:nvPicPr>
          <p:cNvPr id="4" name="Picture 3">
            <a:extLst>
              <a:ext uri="{FF2B5EF4-FFF2-40B4-BE49-F238E27FC236}">
                <a16:creationId xmlns:a16="http://schemas.microsoft.com/office/drawing/2014/main" id="{5C1C3731-7855-5F44-ADAA-500014C35F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77647" y="1967814"/>
            <a:ext cx="7836704" cy="4328412"/>
          </a:xfrm>
          <a:prstGeom prst="rect">
            <a:avLst/>
          </a:prstGeom>
        </p:spPr>
      </p:pic>
    </p:spTree>
    <p:extLst>
      <p:ext uri="{BB962C8B-B14F-4D97-AF65-F5344CB8AC3E}">
        <p14:creationId xmlns:p14="http://schemas.microsoft.com/office/powerpoint/2010/main" val="320921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1467"/>
        <p:cNvGrpSpPr/>
        <p:nvPr/>
      </p:nvGrpSpPr>
      <p:grpSpPr>
        <a:xfrm>
          <a:off x="0" y="0"/>
          <a:ext cx="0" cy="0"/>
          <a:chOff x="0" y="0"/>
          <a:chExt cx="0" cy="0"/>
        </a:xfrm>
      </p:grpSpPr>
      <p:pic>
        <p:nvPicPr>
          <p:cNvPr id="1469" name="Google Shape;1469;p64"/>
          <p:cNvPicPr preferRelativeResize="0"/>
          <p:nvPr/>
        </p:nvPicPr>
        <p:blipFill rotWithShape="1">
          <a:blip r:embed="rId3">
            <a:alphaModFix/>
          </a:blip>
          <a:srcRect t="12648"/>
          <a:stretch/>
        </p:blipFill>
        <p:spPr>
          <a:xfrm>
            <a:off x="1322385" y="2053000"/>
            <a:ext cx="9547233" cy="4399667"/>
          </a:xfrm>
          <a:prstGeom prst="rect">
            <a:avLst/>
          </a:prstGeom>
          <a:noFill/>
          <a:ln>
            <a:noFill/>
          </a:ln>
        </p:spPr>
      </p:pic>
      <p:sp>
        <p:nvSpPr>
          <p:cNvPr id="1470" name="Google Shape;1470;p6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21</a:t>
            </a:fld>
            <a:endParaRPr sz="2267">
              <a:latin typeface="Concert One"/>
              <a:ea typeface="Concert One"/>
              <a:cs typeface="Concert One"/>
              <a:sym typeface="Concert One"/>
            </a:endParaRPr>
          </a:p>
        </p:txBody>
      </p:sp>
      <p:sp>
        <p:nvSpPr>
          <p:cNvPr id="6" name="Google Shape;1938;p90">
            <a:extLst>
              <a:ext uri="{FF2B5EF4-FFF2-40B4-BE49-F238E27FC236}">
                <a16:creationId xmlns:a16="http://schemas.microsoft.com/office/drawing/2014/main" id="{3F37316C-D8D8-694D-92DD-EA488552CCA9}"/>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930;p47">
            <a:extLst>
              <a:ext uri="{FF2B5EF4-FFF2-40B4-BE49-F238E27FC236}">
                <a16:creationId xmlns:a16="http://schemas.microsoft.com/office/drawing/2014/main" id="{B7CFF5AB-5C9F-6D41-85EB-DAE6E6D76651}"/>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RELU</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30939794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467"/>
        <p:cNvGrpSpPr/>
        <p:nvPr/>
      </p:nvGrpSpPr>
      <p:grpSpPr>
        <a:xfrm>
          <a:off x="0" y="0"/>
          <a:ext cx="0" cy="0"/>
          <a:chOff x="0" y="0"/>
          <a:chExt cx="0" cy="0"/>
        </a:xfrm>
      </p:grpSpPr>
      <p:sp>
        <p:nvSpPr>
          <p:cNvPr id="1470" name="Google Shape;1470;p64"/>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22</a:t>
            </a:fld>
            <a:endParaRPr sz="2267">
              <a:latin typeface="Concert One"/>
              <a:ea typeface="Concert One"/>
              <a:cs typeface="Concert One"/>
              <a:sym typeface="Concert One"/>
            </a:endParaRPr>
          </a:p>
        </p:txBody>
      </p:sp>
      <p:pic>
        <p:nvPicPr>
          <p:cNvPr id="1026" name="Picture 2" descr="Deep learning concepts — PART 1. Activation functions | by Manish Chablani  | Towards Data Science">
            <a:extLst>
              <a:ext uri="{FF2B5EF4-FFF2-40B4-BE49-F238E27FC236}">
                <a16:creationId xmlns:a16="http://schemas.microsoft.com/office/drawing/2014/main" id="{FF5AEBC8-1C43-0944-9BDF-9ED6EC7EF4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2707" y="2340939"/>
            <a:ext cx="6686586" cy="265460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1938;p90">
            <a:extLst>
              <a:ext uri="{FF2B5EF4-FFF2-40B4-BE49-F238E27FC236}">
                <a16:creationId xmlns:a16="http://schemas.microsoft.com/office/drawing/2014/main" id="{4BCB6EA9-612A-A14F-8DE2-949272F9927C}"/>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930;p47">
            <a:extLst>
              <a:ext uri="{FF2B5EF4-FFF2-40B4-BE49-F238E27FC236}">
                <a16:creationId xmlns:a16="http://schemas.microsoft.com/office/drawing/2014/main" id="{8BB0F087-ED68-A74C-AD2F-3A79DF0AE570}"/>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err="1">
                <a:solidFill>
                  <a:srgbClr val="0B5394"/>
                </a:solidFill>
                <a:latin typeface="Concert One"/>
                <a:ea typeface="Concert One"/>
                <a:cs typeface="Concert One"/>
                <a:sym typeface="Concert One"/>
              </a:rPr>
              <a:t>Softmax</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12670669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Shape 1475"/>
        <p:cNvGrpSpPr/>
        <p:nvPr/>
      </p:nvGrpSpPr>
      <p:grpSpPr>
        <a:xfrm>
          <a:off x="0" y="0"/>
          <a:ext cx="0" cy="0"/>
          <a:chOff x="0" y="0"/>
          <a:chExt cx="0" cy="0"/>
        </a:xfrm>
      </p:grpSpPr>
      <p:sp>
        <p:nvSpPr>
          <p:cNvPr id="1477" name="Google Shape;1477;p6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23</a:t>
            </a:fld>
            <a:endParaRPr sz="2267">
              <a:latin typeface="Concert One"/>
              <a:ea typeface="Concert One"/>
              <a:cs typeface="Concert One"/>
              <a:sym typeface="Concert One"/>
            </a:endParaRPr>
          </a:p>
        </p:txBody>
      </p:sp>
      <p:pic>
        <p:nvPicPr>
          <p:cNvPr id="3" name="Picture 2">
            <a:extLst>
              <a:ext uri="{FF2B5EF4-FFF2-40B4-BE49-F238E27FC236}">
                <a16:creationId xmlns:a16="http://schemas.microsoft.com/office/drawing/2014/main" id="{709E6E34-817B-3C47-92CD-7CA569119F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30" y="1980147"/>
            <a:ext cx="10808015" cy="3914520"/>
          </a:xfrm>
          <a:prstGeom prst="rect">
            <a:avLst/>
          </a:prstGeom>
        </p:spPr>
      </p:pic>
      <p:sp>
        <p:nvSpPr>
          <p:cNvPr id="9" name="Rectangle 8">
            <a:extLst>
              <a:ext uri="{FF2B5EF4-FFF2-40B4-BE49-F238E27FC236}">
                <a16:creationId xmlns:a16="http://schemas.microsoft.com/office/drawing/2014/main" id="{E7ABC7B6-307F-C646-A12E-348FD0BC2E0C}"/>
              </a:ext>
            </a:extLst>
          </p:cNvPr>
          <p:cNvSpPr/>
          <p:nvPr/>
        </p:nvSpPr>
        <p:spPr>
          <a:xfrm>
            <a:off x="96758" y="6426258"/>
            <a:ext cx="2908617" cy="307777"/>
          </a:xfrm>
          <a:prstGeom prst="rect">
            <a:avLst/>
          </a:prstGeom>
        </p:spPr>
        <p:txBody>
          <a:bodyPr wrap="none">
            <a:spAutoFit/>
          </a:bodyPr>
          <a:lstStyle/>
          <a:p>
            <a:r>
              <a:rPr lang="en-US" sz="1400" i="1" u="sng" dirty="0"/>
              <a:t>https://</a:t>
            </a:r>
            <a:r>
              <a:rPr lang="en-US" sz="1400" i="1" u="sng" dirty="0" err="1"/>
              <a:t>arxiv.org</a:t>
            </a:r>
            <a:r>
              <a:rPr lang="en-US" sz="1400" i="1" u="sng" dirty="0"/>
              <a:t>/pdf/1604.02878.pdf</a:t>
            </a:r>
          </a:p>
        </p:txBody>
      </p:sp>
      <p:sp>
        <p:nvSpPr>
          <p:cNvPr id="7" name="Google Shape;1938;p90">
            <a:extLst>
              <a:ext uri="{FF2B5EF4-FFF2-40B4-BE49-F238E27FC236}">
                <a16:creationId xmlns:a16="http://schemas.microsoft.com/office/drawing/2014/main" id="{32ECFA7C-1C92-E14A-A129-44864AADA89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1" name="Google Shape;930;p47">
            <a:extLst>
              <a:ext uri="{FF2B5EF4-FFF2-40B4-BE49-F238E27FC236}">
                <a16:creationId xmlns:a16="http://schemas.microsoft.com/office/drawing/2014/main" id="{E1103E79-FCD2-0443-8942-1FB929695CD7}"/>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MTCNN Architecture</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15479049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Shape 1475"/>
        <p:cNvGrpSpPr/>
        <p:nvPr/>
      </p:nvGrpSpPr>
      <p:grpSpPr>
        <a:xfrm>
          <a:off x="0" y="0"/>
          <a:ext cx="0" cy="0"/>
          <a:chOff x="0" y="0"/>
          <a:chExt cx="0" cy="0"/>
        </a:xfrm>
      </p:grpSpPr>
      <p:sp>
        <p:nvSpPr>
          <p:cNvPr id="1477" name="Google Shape;1477;p6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24</a:t>
            </a:fld>
            <a:endParaRPr sz="2267">
              <a:latin typeface="Concert One"/>
              <a:ea typeface="Concert One"/>
              <a:cs typeface="Concert One"/>
              <a:sym typeface="Concert One"/>
            </a:endParaRPr>
          </a:p>
        </p:txBody>
      </p:sp>
      <p:pic>
        <p:nvPicPr>
          <p:cNvPr id="4" name="Picture 3">
            <a:extLst>
              <a:ext uri="{FF2B5EF4-FFF2-40B4-BE49-F238E27FC236}">
                <a16:creationId xmlns:a16="http://schemas.microsoft.com/office/drawing/2014/main" id="{BDE39B85-A92E-FA4B-A04A-10F92CC85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4750" y="913933"/>
            <a:ext cx="4762500" cy="5524500"/>
          </a:xfrm>
          <a:prstGeom prst="rect">
            <a:avLst/>
          </a:prstGeom>
        </p:spPr>
      </p:pic>
      <p:sp>
        <p:nvSpPr>
          <p:cNvPr id="9" name="Rectangle 8">
            <a:extLst>
              <a:ext uri="{FF2B5EF4-FFF2-40B4-BE49-F238E27FC236}">
                <a16:creationId xmlns:a16="http://schemas.microsoft.com/office/drawing/2014/main" id="{EB75B7A4-E69D-E847-AFE2-A43136814E73}"/>
              </a:ext>
            </a:extLst>
          </p:cNvPr>
          <p:cNvSpPr/>
          <p:nvPr/>
        </p:nvSpPr>
        <p:spPr>
          <a:xfrm>
            <a:off x="96758" y="6476109"/>
            <a:ext cx="2908617" cy="307777"/>
          </a:xfrm>
          <a:prstGeom prst="rect">
            <a:avLst/>
          </a:prstGeom>
        </p:spPr>
        <p:txBody>
          <a:bodyPr wrap="none">
            <a:spAutoFit/>
          </a:bodyPr>
          <a:lstStyle/>
          <a:p>
            <a:r>
              <a:rPr lang="en-US" sz="1400" i="1" u="sng" dirty="0"/>
              <a:t>https://</a:t>
            </a:r>
            <a:r>
              <a:rPr lang="en-US" sz="1400" i="1" u="sng" dirty="0" err="1"/>
              <a:t>arxiv.org</a:t>
            </a:r>
            <a:r>
              <a:rPr lang="en-US" sz="1400" i="1" u="sng" dirty="0"/>
              <a:t>/pdf/1604.02878.pdf</a:t>
            </a:r>
          </a:p>
        </p:txBody>
      </p:sp>
      <p:sp>
        <p:nvSpPr>
          <p:cNvPr id="7" name="Google Shape;1938;p90">
            <a:extLst>
              <a:ext uri="{FF2B5EF4-FFF2-40B4-BE49-F238E27FC236}">
                <a16:creationId xmlns:a16="http://schemas.microsoft.com/office/drawing/2014/main" id="{1559E156-6539-514C-B01C-CD14CFFE107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1" name="Google Shape;930;p47">
            <a:extLst>
              <a:ext uri="{FF2B5EF4-FFF2-40B4-BE49-F238E27FC236}">
                <a16:creationId xmlns:a16="http://schemas.microsoft.com/office/drawing/2014/main" id="{BDD0DD94-0254-804C-BBFB-89F4F3667443}"/>
              </a:ext>
            </a:extLst>
          </p:cNvPr>
          <p:cNvSpPr txBox="1">
            <a:spLocks noGrp="1"/>
          </p:cNvSpPr>
          <p:nvPr>
            <p:ph type="title"/>
          </p:nvPr>
        </p:nvSpPr>
        <p:spPr>
          <a:xfrm>
            <a:off x="1923453" y="-163015"/>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MTCNN Architecture</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967201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Shape 1604"/>
        <p:cNvGrpSpPr/>
        <p:nvPr/>
      </p:nvGrpSpPr>
      <p:grpSpPr>
        <a:xfrm>
          <a:off x="0" y="0"/>
          <a:ext cx="0" cy="0"/>
          <a:chOff x="0" y="0"/>
          <a:chExt cx="0" cy="0"/>
        </a:xfrm>
      </p:grpSpPr>
      <p:sp>
        <p:nvSpPr>
          <p:cNvPr id="1605" name="Google Shape;1605;p7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25</a:t>
            </a:fld>
            <a:endParaRPr sz="2267">
              <a:latin typeface="Concert One"/>
              <a:ea typeface="Concert One"/>
              <a:cs typeface="Concert One"/>
              <a:sym typeface="Concert One"/>
            </a:endParaRPr>
          </a:p>
        </p:txBody>
      </p:sp>
      <p:pic>
        <p:nvPicPr>
          <p:cNvPr id="6" name="Picture 5">
            <a:extLst>
              <a:ext uri="{FF2B5EF4-FFF2-40B4-BE49-F238E27FC236}">
                <a16:creationId xmlns:a16="http://schemas.microsoft.com/office/drawing/2014/main" id="{1BFA540A-F16B-254A-9651-60E252949C68}"/>
              </a:ext>
            </a:extLst>
          </p:cNvPr>
          <p:cNvPicPr>
            <a:picLocks noChangeAspect="1"/>
          </p:cNvPicPr>
          <p:nvPr/>
        </p:nvPicPr>
        <p:blipFill>
          <a:blip r:embed="rId3"/>
          <a:stretch>
            <a:fillRect/>
          </a:stretch>
        </p:blipFill>
        <p:spPr>
          <a:xfrm>
            <a:off x="1388754" y="2746404"/>
            <a:ext cx="2093818" cy="2093818"/>
          </a:xfrm>
          <a:prstGeom prst="rect">
            <a:avLst/>
          </a:prstGeom>
        </p:spPr>
      </p:pic>
      <p:sp>
        <p:nvSpPr>
          <p:cNvPr id="16" name="Google Shape;1861;p87">
            <a:extLst>
              <a:ext uri="{FF2B5EF4-FFF2-40B4-BE49-F238E27FC236}">
                <a16:creationId xmlns:a16="http://schemas.microsoft.com/office/drawing/2014/main" id="{E07A5932-3FAE-C54B-850D-166265E9B6E2}"/>
              </a:ext>
            </a:extLst>
          </p:cNvPr>
          <p:cNvSpPr/>
          <p:nvPr/>
        </p:nvSpPr>
        <p:spPr>
          <a:xfrm>
            <a:off x="4569628" y="3627713"/>
            <a:ext cx="2371600" cy="331199"/>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30" name="Google Shape;1608;p77">
            <a:extLst>
              <a:ext uri="{FF2B5EF4-FFF2-40B4-BE49-F238E27FC236}">
                <a16:creationId xmlns:a16="http://schemas.microsoft.com/office/drawing/2014/main" id="{237AA8EB-AAAA-9345-BE03-8A16EB01F2E6}"/>
              </a:ext>
            </a:extLst>
          </p:cNvPr>
          <p:cNvSpPr txBox="1"/>
          <p:nvPr/>
        </p:nvSpPr>
        <p:spPr>
          <a:xfrm>
            <a:off x="4569628" y="2886955"/>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VGG-FACE</a:t>
            </a:r>
            <a:endParaRPr sz="2267" dirty="0">
              <a:latin typeface="Concert One"/>
              <a:ea typeface="Concert One"/>
              <a:cs typeface="Concert One"/>
              <a:sym typeface="Concert One"/>
            </a:endParaRPr>
          </a:p>
        </p:txBody>
      </p:sp>
      <p:pic>
        <p:nvPicPr>
          <p:cNvPr id="3" name="Picture 2">
            <a:extLst>
              <a:ext uri="{FF2B5EF4-FFF2-40B4-BE49-F238E27FC236}">
                <a16:creationId xmlns:a16="http://schemas.microsoft.com/office/drawing/2014/main" id="{143C5BFE-FC0B-F840-B71B-4F54B138EBC7}"/>
              </a:ext>
            </a:extLst>
          </p:cNvPr>
          <p:cNvPicPr>
            <a:picLocks noChangeAspect="1"/>
          </p:cNvPicPr>
          <p:nvPr/>
        </p:nvPicPr>
        <p:blipFill>
          <a:blip r:embed="rId4"/>
          <a:stretch>
            <a:fillRect/>
          </a:stretch>
        </p:blipFill>
        <p:spPr>
          <a:xfrm>
            <a:off x="7902927" y="3210634"/>
            <a:ext cx="2071747" cy="1165358"/>
          </a:xfrm>
          <a:prstGeom prst="rect">
            <a:avLst/>
          </a:prstGeom>
        </p:spPr>
      </p:pic>
      <p:sp>
        <p:nvSpPr>
          <p:cNvPr id="32" name="Google Shape;1608;p77">
            <a:extLst>
              <a:ext uri="{FF2B5EF4-FFF2-40B4-BE49-F238E27FC236}">
                <a16:creationId xmlns:a16="http://schemas.microsoft.com/office/drawing/2014/main" id="{DDEEF1D3-4CA6-7341-8B3A-C53DB91DABB7}"/>
              </a:ext>
            </a:extLst>
          </p:cNvPr>
          <p:cNvSpPr txBox="1"/>
          <p:nvPr/>
        </p:nvSpPr>
        <p:spPr>
          <a:xfrm>
            <a:off x="7753000" y="5032078"/>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Emotion classification</a:t>
            </a:r>
            <a:endParaRPr sz="2267" dirty="0">
              <a:latin typeface="Concert One"/>
              <a:ea typeface="Concert One"/>
              <a:cs typeface="Concert One"/>
              <a:sym typeface="Concert One"/>
            </a:endParaRPr>
          </a:p>
        </p:txBody>
      </p:sp>
      <p:sp>
        <p:nvSpPr>
          <p:cNvPr id="10" name="Google Shape;1938;p90">
            <a:extLst>
              <a:ext uri="{FF2B5EF4-FFF2-40B4-BE49-F238E27FC236}">
                <a16:creationId xmlns:a16="http://schemas.microsoft.com/office/drawing/2014/main" id="{333B93D7-3D6B-D547-98F2-97D49834722E}"/>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2" name="Google Shape;930;p47">
            <a:extLst>
              <a:ext uri="{FF2B5EF4-FFF2-40B4-BE49-F238E27FC236}">
                <a16:creationId xmlns:a16="http://schemas.microsoft.com/office/drawing/2014/main" id="{B0FD3EB5-EFFE-4244-B1AC-EAFE9E17B6FA}"/>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Emotion Classification</a:t>
            </a:r>
            <a:endParaRPr sz="5400" b="1" dirty="0">
              <a:solidFill>
                <a:srgbClr val="0B5394"/>
              </a:solidFill>
              <a:latin typeface="Concert One"/>
              <a:ea typeface="Concert One"/>
              <a:cs typeface="Concert One"/>
              <a:sym typeface="Concert One"/>
            </a:endParaRPr>
          </a:p>
        </p:txBody>
      </p:sp>
      <p:sp>
        <p:nvSpPr>
          <p:cNvPr id="13" name="Google Shape;1608;p77">
            <a:extLst>
              <a:ext uri="{FF2B5EF4-FFF2-40B4-BE49-F238E27FC236}">
                <a16:creationId xmlns:a16="http://schemas.microsoft.com/office/drawing/2014/main" id="{E22F5D5E-50D6-3A4E-A362-D24D541745A8}"/>
              </a:ext>
            </a:extLst>
          </p:cNvPr>
          <p:cNvSpPr txBox="1"/>
          <p:nvPr/>
        </p:nvSpPr>
        <p:spPr>
          <a:xfrm>
            <a:off x="1249863" y="5023860"/>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Cropped face</a:t>
            </a:r>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876520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dissolve">
                                      <p:cBhvr>
                                        <p:cTn id="10" dur="500"/>
                                        <p:tgtEl>
                                          <p:spTgt spid="30"/>
                                        </p:tgtEl>
                                      </p:cBhvr>
                                    </p:animEffect>
                                  </p:childTnLst>
                                </p:cTn>
                              </p:par>
                              <p:par>
                                <p:cTn id="11" presetID="9"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dissolve">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0" grpId="0"/>
      <p:bldP spid="3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1475"/>
        <p:cNvGrpSpPr/>
        <p:nvPr/>
      </p:nvGrpSpPr>
      <p:grpSpPr>
        <a:xfrm>
          <a:off x="0" y="0"/>
          <a:ext cx="0" cy="0"/>
          <a:chOff x="0" y="0"/>
          <a:chExt cx="0" cy="0"/>
        </a:xfrm>
      </p:grpSpPr>
      <p:pic>
        <p:nvPicPr>
          <p:cNvPr id="3" name="Picture 2">
            <a:extLst>
              <a:ext uri="{FF2B5EF4-FFF2-40B4-BE49-F238E27FC236}">
                <a16:creationId xmlns:a16="http://schemas.microsoft.com/office/drawing/2014/main" id="{82400F7A-5BED-46A6-A5F1-8B96BDBF3D90}"/>
              </a:ext>
            </a:extLst>
          </p:cNvPr>
          <p:cNvPicPr>
            <a:picLocks noChangeAspect="1"/>
          </p:cNvPicPr>
          <p:nvPr/>
        </p:nvPicPr>
        <p:blipFill>
          <a:blip r:embed="rId3"/>
          <a:stretch>
            <a:fillRect/>
          </a:stretch>
        </p:blipFill>
        <p:spPr>
          <a:xfrm>
            <a:off x="311913" y="1734706"/>
            <a:ext cx="11332573" cy="3759276"/>
          </a:xfrm>
          <a:prstGeom prst="rect">
            <a:avLst/>
          </a:prstGeom>
        </p:spPr>
      </p:pic>
      <p:sp>
        <p:nvSpPr>
          <p:cNvPr id="1477" name="Google Shape;1477;p65"/>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26</a:t>
            </a:fld>
            <a:endParaRPr sz="2267">
              <a:latin typeface="Concert One"/>
              <a:ea typeface="Concert One"/>
              <a:cs typeface="Concert One"/>
              <a:sym typeface="Concert One"/>
            </a:endParaRPr>
          </a:p>
        </p:txBody>
      </p:sp>
      <p:sp>
        <p:nvSpPr>
          <p:cNvPr id="12" name="Rectangle 11">
            <a:extLst>
              <a:ext uri="{FF2B5EF4-FFF2-40B4-BE49-F238E27FC236}">
                <a16:creationId xmlns:a16="http://schemas.microsoft.com/office/drawing/2014/main" id="{94B67840-1349-E546-8FA1-27D9CDA82AD7}"/>
              </a:ext>
            </a:extLst>
          </p:cNvPr>
          <p:cNvSpPr/>
          <p:nvPr/>
        </p:nvSpPr>
        <p:spPr>
          <a:xfrm>
            <a:off x="124703" y="6426258"/>
            <a:ext cx="2817246" cy="307777"/>
          </a:xfrm>
          <a:prstGeom prst="rect">
            <a:avLst/>
          </a:prstGeom>
        </p:spPr>
        <p:txBody>
          <a:bodyPr wrap="none">
            <a:spAutoFit/>
          </a:bodyPr>
          <a:lstStyle/>
          <a:p>
            <a:r>
              <a:rPr lang="en-US" sz="1400" i="1" u="sng" dirty="0"/>
              <a:t>https://</a:t>
            </a:r>
            <a:r>
              <a:rPr lang="en-US" sz="1400" i="1" u="sng" dirty="0" err="1"/>
              <a:t>arxiv.org</a:t>
            </a:r>
            <a:r>
              <a:rPr lang="en-US" sz="1400" i="1" u="sng" dirty="0"/>
              <a:t>/pdf/1409.1556.pdf</a:t>
            </a:r>
          </a:p>
        </p:txBody>
      </p:sp>
      <p:sp>
        <p:nvSpPr>
          <p:cNvPr id="8" name="Google Shape;1938;p90">
            <a:extLst>
              <a:ext uri="{FF2B5EF4-FFF2-40B4-BE49-F238E27FC236}">
                <a16:creationId xmlns:a16="http://schemas.microsoft.com/office/drawing/2014/main" id="{A47F6CFC-D9B0-5347-9F59-A2810582050D}"/>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3" name="Google Shape;930;p47">
            <a:extLst>
              <a:ext uri="{FF2B5EF4-FFF2-40B4-BE49-F238E27FC236}">
                <a16:creationId xmlns:a16="http://schemas.microsoft.com/office/drawing/2014/main" id="{FCBD355D-6642-5841-BFC3-601C1FAEC863}"/>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VGG-Face</a:t>
            </a:r>
            <a:endParaRPr sz="5400" b="1" dirty="0">
              <a:solidFill>
                <a:srgbClr val="0B5394"/>
              </a:solidFill>
              <a:latin typeface="Concert One"/>
              <a:ea typeface="Concert One"/>
              <a:cs typeface="Concert One"/>
              <a:sym typeface="Concert One"/>
            </a:endParaRPr>
          </a:p>
        </p:txBody>
      </p:sp>
      <p:sp>
        <p:nvSpPr>
          <p:cNvPr id="7" name="Oval 6">
            <a:extLst>
              <a:ext uri="{FF2B5EF4-FFF2-40B4-BE49-F238E27FC236}">
                <a16:creationId xmlns:a16="http://schemas.microsoft.com/office/drawing/2014/main" id="{486F96A5-D329-2B46-BD10-2F7FA96B6379}"/>
              </a:ext>
            </a:extLst>
          </p:cNvPr>
          <p:cNvSpPr/>
          <p:nvPr/>
        </p:nvSpPr>
        <p:spPr>
          <a:xfrm>
            <a:off x="9927097" y="862734"/>
            <a:ext cx="2154030" cy="5132531"/>
          </a:xfrm>
          <a:prstGeom prst="ellipse">
            <a:avLst/>
          </a:prstGeom>
          <a:noFill/>
          <a:ln w="38100">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392549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604"/>
        <p:cNvGrpSpPr/>
        <p:nvPr/>
      </p:nvGrpSpPr>
      <p:grpSpPr>
        <a:xfrm>
          <a:off x="0" y="0"/>
          <a:ext cx="0" cy="0"/>
          <a:chOff x="0" y="0"/>
          <a:chExt cx="0" cy="0"/>
        </a:xfrm>
      </p:grpSpPr>
      <p:sp>
        <p:nvSpPr>
          <p:cNvPr id="1605" name="Google Shape;1605;p7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27</a:t>
            </a:fld>
            <a:endParaRPr sz="2267">
              <a:latin typeface="Concert One"/>
              <a:ea typeface="Concert One"/>
              <a:cs typeface="Concert One"/>
              <a:sym typeface="Concert One"/>
            </a:endParaRPr>
          </a:p>
        </p:txBody>
      </p:sp>
      <p:sp>
        <p:nvSpPr>
          <p:cNvPr id="20" name="Google Shape;1861;p87">
            <a:extLst>
              <a:ext uri="{FF2B5EF4-FFF2-40B4-BE49-F238E27FC236}">
                <a16:creationId xmlns:a16="http://schemas.microsoft.com/office/drawing/2014/main" id="{168225F6-6A2F-FC4F-A1A5-E353F86B0EA1}"/>
              </a:ext>
            </a:extLst>
          </p:cNvPr>
          <p:cNvSpPr/>
          <p:nvPr/>
        </p:nvSpPr>
        <p:spPr>
          <a:xfrm>
            <a:off x="3582423" y="3354235"/>
            <a:ext cx="1119840" cy="250000"/>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pic>
        <p:nvPicPr>
          <p:cNvPr id="10" name="Picture 9">
            <a:extLst>
              <a:ext uri="{FF2B5EF4-FFF2-40B4-BE49-F238E27FC236}">
                <a16:creationId xmlns:a16="http://schemas.microsoft.com/office/drawing/2014/main" id="{C429121F-CAF3-024F-86B1-9B85767F2E8F}"/>
              </a:ext>
            </a:extLst>
          </p:cNvPr>
          <p:cNvPicPr>
            <a:picLocks noChangeAspect="1"/>
          </p:cNvPicPr>
          <p:nvPr/>
        </p:nvPicPr>
        <p:blipFill>
          <a:blip r:embed="rId3"/>
          <a:stretch>
            <a:fillRect/>
          </a:stretch>
        </p:blipFill>
        <p:spPr>
          <a:xfrm>
            <a:off x="5104102" y="2680763"/>
            <a:ext cx="2867600" cy="1596944"/>
          </a:xfrm>
          <a:prstGeom prst="rect">
            <a:avLst/>
          </a:prstGeom>
        </p:spPr>
      </p:pic>
      <p:sp>
        <p:nvSpPr>
          <p:cNvPr id="23" name="Google Shape;1608;p77">
            <a:extLst>
              <a:ext uri="{FF2B5EF4-FFF2-40B4-BE49-F238E27FC236}">
                <a16:creationId xmlns:a16="http://schemas.microsoft.com/office/drawing/2014/main" id="{417FA773-9881-254C-8035-D524FC23FC46}"/>
              </a:ext>
            </a:extLst>
          </p:cNvPr>
          <p:cNvSpPr txBox="1"/>
          <p:nvPr/>
        </p:nvSpPr>
        <p:spPr>
          <a:xfrm>
            <a:off x="5352102" y="4277707"/>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Detected frame</a:t>
            </a:r>
            <a:endParaRPr sz="2267" dirty="0">
              <a:latin typeface="Concert One"/>
              <a:ea typeface="Concert One"/>
              <a:cs typeface="Concert One"/>
              <a:sym typeface="Concert One"/>
            </a:endParaRPr>
          </a:p>
        </p:txBody>
      </p:sp>
      <p:pic>
        <p:nvPicPr>
          <p:cNvPr id="24" name="Picture 23">
            <a:extLst>
              <a:ext uri="{FF2B5EF4-FFF2-40B4-BE49-F238E27FC236}">
                <a16:creationId xmlns:a16="http://schemas.microsoft.com/office/drawing/2014/main" id="{2284506F-28F8-8C44-8115-954303E581AB}"/>
              </a:ext>
            </a:extLst>
          </p:cNvPr>
          <p:cNvPicPr>
            <a:picLocks noChangeAspect="1"/>
          </p:cNvPicPr>
          <p:nvPr/>
        </p:nvPicPr>
        <p:blipFill>
          <a:blip r:embed="rId4"/>
          <a:stretch>
            <a:fillRect/>
          </a:stretch>
        </p:blipFill>
        <p:spPr>
          <a:xfrm>
            <a:off x="10265850" y="2763275"/>
            <a:ext cx="1431919" cy="1431919"/>
          </a:xfrm>
          <a:prstGeom prst="rect">
            <a:avLst/>
          </a:prstGeom>
        </p:spPr>
      </p:pic>
      <p:sp>
        <p:nvSpPr>
          <p:cNvPr id="25" name="Google Shape;1861;p87">
            <a:extLst>
              <a:ext uri="{FF2B5EF4-FFF2-40B4-BE49-F238E27FC236}">
                <a16:creationId xmlns:a16="http://schemas.microsoft.com/office/drawing/2014/main" id="{3EBA17C8-D579-EB44-8514-0B0638FE347C}"/>
              </a:ext>
            </a:extLst>
          </p:cNvPr>
          <p:cNvSpPr/>
          <p:nvPr/>
        </p:nvSpPr>
        <p:spPr>
          <a:xfrm>
            <a:off x="8654229" y="3337905"/>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26" name="Google Shape;1608;p77">
            <a:extLst>
              <a:ext uri="{FF2B5EF4-FFF2-40B4-BE49-F238E27FC236}">
                <a16:creationId xmlns:a16="http://schemas.microsoft.com/office/drawing/2014/main" id="{BB6448AF-F30C-F346-B0B9-530FC234F296}"/>
              </a:ext>
            </a:extLst>
          </p:cNvPr>
          <p:cNvSpPr txBox="1"/>
          <p:nvPr/>
        </p:nvSpPr>
        <p:spPr>
          <a:xfrm>
            <a:off x="9796009" y="4252042"/>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Output video</a:t>
            </a:r>
            <a:endParaRPr sz="2267" dirty="0">
              <a:latin typeface="Concert One"/>
              <a:ea typeface="Concert One"/>
              <a:cs typeface="Concert One"/>
              <a:sym typeface="Concert One"/>
            </a:endParaRPr>
          </a:p>
        </p:txBody>
      </p:sp>
      <p:sp>
        <p:nvSpPr>
          <p:cNvPr id="31" name="Google Shape;1608;p77">
            <a:extLst>
              <a:ext uri="{FF2B5EF4-FFF2-40B4-BE49-F238E27FC236}">
                <a16:creationId xmlns:a16="http://schemas.microsoft.com/office/drawing/2014/main" id="{68615D07-6199-8A40-8E00-B8FCCB8380E0}"/>
              </a:ext>
            </a:extLst>
          </p:cNvPr>
          <p:cNvSpPr txBox="1"/>
          <p:nvPr/>
        </p:nvSpPr>
        <p:spPr>
          <a:xfrm>
            <a:off x="3317698" y="3637234"/>
            <a:ext cx="1650729" cy="521255"/>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Confidence</a:t>
            </a:r>
            <a:endParaRPr sz="2267" dirty="0">
              <a:latin typeface="Concert One"/>
              <a:ea typeface="Concert One"/>
              <a:cs typeface="Concert One"/>
              <a:sym typeface="Concert One"/>
            </a:endParaRPr>
          </a:p>
        </p:txBody>
      </p:sp>
      <p:pic>
        <p:nvPicPr>
          <p:cNvPr id="3" name="Picture 2">
            <a:extLst>
              <a:ext uri="{FF2B5EF4-FFF2-40B4-BE49-F238E27FC236}">
                <a16:creationId xmlns:a16="http://schemas.microsoft.com/office/drawing/2014/main" id="{143C5BFE-FC0B-F840-B71B-4F54B138EBC7}"/>
              </a:ext>
            </a:extLst>
          </p:cNvPr>
          <p:cNvPicPr>
            <a:picLocks noChangeAspect="1"/>
          </p:cNvPicPr>
          <p:nvPr/>
        </p:nvPicPr>
        <p:blipFill>
          <a:blip r:embed="rId5"/>
          <a:stretch>
            <a:fillRect/>
          </a:stretch>
        </p:blipFill>
        <p:spPr>
          <a:xfrm>
            <a:off x="434134" y="2930763"/>
            <a:ext cx="2867601" cy="1001795"/>
          </a:xfrm>
          <a:prstGeom prst="rect">
            <a:avLst/>
          </a:prstGeom>
        </p:spPr>
      </p:pic>
      <p:sp>
        <p:nvSpPr>
          <p:cNvPr id="34" name="Google Shape;1608;p77">
            <a:extLst>
              <a:ext uri="{FF2B5EF4-FFF2-40B4-BE49-F238E27FC236}">
                <a16:creationId xmlns:a16="http://schemas.microsoft.com/office/drawing/2014/main" id="{E391B01F-F361-1447-816B-96F12563B86C}"/>
              </a:ext>
            </a:extLst>
          </p:cNvPr>
          <p:cNvSpPr txBox="1"/>
          <p:nvPr/>
        </p:nvSpPr>
        <p:spPr>
          <a:xfrm>
            <a:off x="8028349" y="2794056"/>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Write</a:t>
            </a:r>
            <a:endParaRPr sz="2267" dirty="0">
              <a:latin typeface="Concert One"/>
              <a:ea typeface="Concert One"/>
              <a:cs typeface="Concert One"/>
              <a:sym typeface="Concert One"/>
            </a:endParaRPr>
          </a:p>
        </p:txBody>
      </p:sp>
      <p:sp>
        <p:nvSpPr>
          <p:cNvPr id="35" name="Google Shape;1608;p77">
            <a:extLst>
              <a:ext uri="{FF2B5EF4-FFF2-40B4-BE49-F238E27FC236}">
                <a16:creationId xmlns:a16="http://schemas.microsoft.com/office/drawing/2014/main" id="{86EBCA43-D493-E24A-A6B1-49A0F8AE37A4}"/>
              </a:ext>
            </a:extLst>
          </p:cNvPr>
          <p:cNvSpPr txBox="1"/>
          <p:nvPr/>
        </p:nvSpPr>
        <p:spPr>
          <a:xfrm>
            <a:off x="2956543" y="2799981"/>
            <a:ext cx="237160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Write</a:t>
            </a:r>
            <a:endParaRPr sz="2267" dirty="0">
              <a:latin typeface="Concert One"/>
              <a:ea typeface="Concert One"/>
              <a:cs typeface="Concert One"/>
              <a:sym typeface="Concert One"/>
            </a:endParaRPr>
          </a:p>
        </p:txBody>
      </p:sp>
      <p:sp>
        <p:nvSpPr>
          <p:cNvPr id="16" name="Google Shape;1938;p90">
            <a:extLst>
              <a:ext uri="{FF2B5EF4-FFF2-40B4-BE49-F238E27FC236}">
                <a16:creationId xmlns:a16="http://schemas.microsoft.com/office/drawing/2014/main" id="{9DC3F4AD-7E31-4744-9756-32E3D2F93289}"/>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8" name="Google Shape;930;p47">
            <a:extLst>
              <a:ext uri="{FF2B5EF4-FFF2-40B4-BE49-F238E27FC236}">
                <a16:creationId xmlns:a16="http://schemas.microsoft.com/office/drawing/2014/main" id="{A3BAE471-5C96-F049-BF6B-973AF3CA9CBF}"/>
              </a:ext>
            </a:extLst>
          </p:cNvPr>
          <p:cNvSpPr txBox="1">
            <a:spLocks noGrp="1"/>
          </p:cNvSpPr>
          <p:nvPr>
            <p:ph type="title"/>
          </p:nvPr>
        </p:nvSpPr>
        <p:spPr>
          <a:xfrm>
            <a:off x="1720525" y="532133"/>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Emotion Classification</a:t>
            </a:r>
            <a:endParaRPr sz="5400" b="1" dirty="0">
              <a:solidFill>
                <a:srgbClr val="0B5394"/>
              </a:solidFill>
              <a:latin typeface="Concert One"/>
              <a:ea typeface="Concert One"/>
              <a:cs typeface="Concert One"/>
              <a:sym typeface="Concert One"/>
            </a:endParaRPr>
          </a:p>
        </p:txBody>
      </p:sp>
      <p:sp>
        <p:nvSpPr>
          <p:cNvPr id="21" name="Google Shape;1608;p77">
            <a:extLst>
              <a:ext uri="{FF2B5EF4-FFF2-40B4-BE49-F238E27FC236}">
                <a16:creationId xmlns:a16="http://schemas.microsoft.com/office/drawing/2014/main" id="{08FCA377-AA76-6A4C-AA89-7AA938C2A1C1}"/>
              </a:ext>
            </a:extLst>
          </p:cNvPr>
          <p:cNvSpPr txBox="1"/>
          <p:nvPr/>
        </p:nvSpPr>
        <p:spPr>
          <a:xfrm>
            <a:off x="758549" y="4252042"/>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Emotion classification</a:t>
            </a:r>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422073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dissolve">
                                      <p:cBhvr>
                                        <p:cTn id="13" dur="500"/>
                                        <p:tgtEl>
                                          <p:spTgt spid="35"/>
                                        </p:tgtEl>
                                      </p:cBhvr>
                                    </p:animEffect>
                                  </p:childTnLst>
                                </p:cTn>
                              </p:par>
                              <p:par>
                                <p:cTn id="14" presetID="9" presetClass="entr" presetSubtype="0"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dissolve">
                                      <p:cBhvr>
                                        <p:cTn id="16" dur="500"/>
                                        <p:tgtEl>
                                          <p:spTgt spid="10"/>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dissolve">
                                      <p:cBhvr>
                                        <p:cTn id="19" dur="500"/>
                                        <p:tgtEl>
                                          <p:spTgt spid="23"/>
                                        </p:tgtEl>
                                      </p:cBhvr>
                                    </p:animEffect>
                                  </p:childTnLst>
                                </p:cTn>
                              </p:par>
                            </p:childTnLst>
                          </p:cTn>
                        </p:par>
                      </p:childTnLst>
                    </p:cTn>
                  </p:par>
                  <p:par>
                    <p:cTn id="20" fill="hold">
                      <p:stCondLst>
                        <p:cond delay="indefinite"/>
                      </p:stCondLst>
                      <p:childTnLst>
                        <p:par>
                          <p:cTn id="21" fill="hold">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dissolve">
                                      <p:cBhvr>
                                        <p:cTn id="24" dur="500"/>
                                        <p:tgtEl>
                                          <p:spTgt spid="25"/>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dissolve">
                                      <p:cBhvr>
                                        <p:cTn id="27" dur="500"/>
                                        <p:tgtEl>
                                          <p:spTgt spid="34"/>
                                        </p:tgtEl>
                                      </p:cBhvr>
                                    </p:animEffect>
                                  </p:childTnLst>
                                </p:cTn>
                              </p:par>
                              <p:par>
                                <p:cTn id="28" presetID="9"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dissolve">
                                      <p:cBhvr>
                                        <p:cTn id="30" dur="500"/>
                                        <p:tgtEl>
                                          <p:spTgt spid="24"/>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animEffect transition="in" filter="dissolve">
                                      <p:cBhvr>
                                        <p:cTn id="33" dur="500"/>
                                        <p:tgtEl>
                                          <p:spTgt spid="26"/>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dissolve">
                                      <p:cBhvr>
                                        <p:cTn id="3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3" grpId="0"/>
      <p:bldP spid="25" grpId="0" animBg="1"/>
      <p:bldP spid="26" grpId="0"/>
      <p:bldP spid="31" grpId="0"/>
      <p:bldP spid="34" grpId="0"/>
      <p:bldP spid="35"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548"/>
        <p:cNvGrpSpPr/>
        <p:nvPr/>
      </p:nvGrpSpPr>
      <p:grpSpPr>
        <a:xfrm>
          <a:off x="0" y="0"/>
          <a:ext cx="0" cy="0"/>
          <a:chOff x="0" y="0"/>
          <a:chExt cx="0" cy="0"/>
        </a:xfrm>
      </p:grpSpPr>
      <p:sp>
        <p:nvSpPr>
          <p:cNvPr id="1549" name="Google Shape;1549;p70"/>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28</a:t>
            </a:fld>
            <a:endParaRPr sz="2267">
              <a:latin typeface="Concert One"/>
              <a:ea typeface="Concert One"/>
              <a:cs typeface="Concert One"/>
              <a:sym typeface="Concert One"/>
            </a:endParaRPr>
          </a:p>
        </p:txBody>
      </p:sp>
      <p:sp>
        <p:nvSpPr>
          <p:cNvPr id="1552" name="Google Shape;1552;p70"/>
          <p:cNvSpPr txBox="1"/>
          <p:nvPr/>
        </p:nvSpPr>
        <p:spPr>
          <a:xfrm>
            <a:off x="4725375" y="5542183"/>
            <a:ext cx="2371600" cy="595200"/>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Single image</a:t>
            </a:r>
            <a:endParaRPr sz="2267" dirty="0">
              <a:latin typeface="Concert One"/>
              <a:ea typeface="Concert One"/>
              <a:cs typeface="Concert One"/>
              <a:sym typeface="Concert One"/>
            </a:endParaRPr>
          </a:p>
        </p:txBody>
      </p:sp>
      <p:pic>
        <p:nvPicPr>
          <p:cNvPr id="5" name="Picture 4">
            <a:extLst>
              <a:ext uri="{FF2B5EF4-FFF2-40B4-BE49-F238E27FC236}">
                <a16:creationId xmlns:a16="http://schemas.microsoft.com/office/drawing/2014/main" id="{AE4090DE-F3CB-744C-96D0-A8A7FCED7D9F}"/>
              </a:ext>
            </a:extLst>
          </p:cNvPr>
          <p:cNvPicPr>
            <a:picLocks noChangeAspect="1"/>
          </p:cNvPicPr>
          <p:nvPr/>
        </p:nvPicPr>
        <p:blipFill>
          <a:blip r:embed="rId3"/>
          <a:stretch>
            <a:fillRect/>
          </a:stretch>
        </p:blipFill>
        <p:spPr>
          <a:xfrm>
            <a:off x="508000" y="1849101"/>
            <a:ext cx="2118203" cy="2819400"/>
          </a:xfrm>
          <a:prstGeom prst="rect">
            <a:avLst/>
          </a:prstGeom>
        </p:spPr>
      </p:pic>
      <p:pic>
        <p:nvPicPr>
          <p:cNvPr id="7" name="Picture 6">
            <a:extLst>
              <a:ext uri="{FF2B5EF4-FFF2-40B4-BE49-F238E27FC236}">
                <a16:creationId xmlns:a16="http://schemas.microsoft.com/office/drawing/2014/main" id="{C8A3C139-1CB0-F748-9666-F84A05976067}"/>
              </a:ext>
            </a:extLst>
          </p:cNvPr>
          <p:cNvPicPr>
            <a:picLocks noChangeAspect="1"/>
          </p:cNvPicPr>
          <p:nvPr/>
        </p:nvPicPr>
        <p:blipFill>
          <a:blip r:embed="rId4"/>
          <a:stretch>
            <a:fillRect/>
          </a:stretch>
        </p:blipFill>
        <p:spPr>
          <a:xfrm>
            <a:off x="4126771" y="2316136"/>
            <a:ext cx="2001949" cy="2001949"/>
          </a:xfrm>
          <a:prstGeom prst="rect">
            <a:avLst/>
          </a:prstGeom>
        </p:spPr>
      </p:pic>
      <p:sp>
        <p:nvSpPr>
          <p:cNvPr id="13" name="Google Shape;1861;p87">
            <a:extLst>
              <a:ext uri="{FF2B5EF4-FFF2-40B4-BE49-F238E27FC236}">
                <a16:creationId xmlns:a16="http://schemas.microsoft.com/office/drawing/2014/main" id="{4A199C2D-25C4-F246-B536-779C261A960A}"/>
              </a:ext>
            </a:extLst>
          </p:cNvPr>
          <p:cNvSpPr/>
          <p:nvPr/>
        </p:nvSpPr>
        <p:spPr>
          <a:xfrm>
            <a:off x="2816567" y="3192112"/>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14" name="Google Shape;1861;p87">
            <a:extLst>
              <a:ext uri="{FF2B5EF4-FFF2-40B4-BE49-F238E27FC236}">
                <a16:creationId xmlns:a16="http://schemas.microsoft.com/office/drawing/2014/main" id="{EC8A3FBD-A433-4747-B570-6A4EBE2FACC6}"/>
              </a:ext>
            </a:extLst>
          </p:cNvPr>
          <p:cNvSpPr/>
          <p:nvPr/>
        </p:nvSpPr>
        <p:spPr>
          <a:xfrm>
            <a:off x="6410603" y="3192112"/>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pic>
        <p:nvPicPr>
          <p:cNvPr id="9" name="Picture 8">
            <a:extLst>
              <a:ext uri="{FF2B5EF4-FFF2-40B4-BE49-F238E27FC236}">
                <a16:creationId xmlns:a16="http://schemas.microsoft.com/office/drawing/2014/main" id="{F4F277CC-F3EE-8242-8B9C-0022AFAC5591}"/>
              </a:ext>
            </a:extLst>
          </p:cNvPr>
          <p:cNvPicPr>
            <a:picLocks noChangeAspect="1"/>
          </p:cNvPicPr>
          <p:nvPr/>
        </p:nvPicPr>
        <p:blipFill>
          <a:blip r:embed="rId5"/>
          <a:stretch>
            <a:fillRect/>
          </a:stretch>
        </p:blipFill>
        <p:spPr>
          <a:xfrm>
            <a:off x="7958073" y="1857457"/>
            <a:ext cx="1417360" cy="1417360"/>
          </a:xfrm>
          <a:prstGeom prst="rect">
            <a:avLst/>
          </a:prstGeom>
        </p:spPr>
      </p:pic>
      <p:pic>
        <p:nvPicPr>
          <p:cNvPr id="11" name="Picture 10">
            <a:extLst>
              <a:ext uri="{FF2B5EF4-FFF2-40B4-BE49-F238E27FC236}">
                <a16:creationId xmlns:a16="http://schemas.microsoft.com/office/drawing/2014/main" id="{71003C66-B2F6-7148-A39E-AC194D24FB4A}"/>
              </a:ext>
            </a:extLst>
          </p:cNvPr>
          <p:cNvPicPr>
            <a:picLocks noChangeAspect="1"/>
          </p:cNvPicPr>
          <p:nvPr/>
        </p:nvPicPr>
        <p:blipFill>
          <a:blip r:embed="rId6"/>
          <a:stretch>
            <a:fillRect/>
          </a:stretch>
        </p:blipFill>
        <p:spPr>
          <a:xfrm>
            <a:off x="9787427" y="1859836"/>
            <a:ext cx="1417360" cy="1417360"/>
          </a:xfrm>
          <a:prstGeom prst="rect">
            <a:avLst/>
          </a:prstGeom>
        </p:spPr>
      </p:pic>
      <p:pic>
        <p:nvPicPr>
          <p:cNvPr id="15" name="Picture 14">
            <a:extLst>
              <a:ext uri="{FF2B5EF4-FFF2-40B4-BE49-F238E27FC236}">
                <a16:creationId xmlns:a16="http://schemas.microsoft.com/office/drawing/2014/main" id="{FC6CEBA7-A67B-544D-9A13-764E61A10279}"/>
              </a:ext>
            </a:extLst>
          </p:cNvPr>
          <p:cNvPicPr>
            <a:picLocks noChangeAspect="1"/>
          </p:cNvPicPr>
          <p:nvPr/>
        </p:nvPicPr>
        <p:blipFill>
          <a:blip r:embed="rId7"/>
          <a:stretch>
            <a:fillRect/>
          </a:stretch>
        </p:blipFill>
        <p:spPr>
          <a:xfrm>
            <a:off x="7958073" y="3566509"/>
            <a:ext cx="1417360" cy="1417360"/>
          </a:xfrm>
          <a:prstGeom prst="rect">
            <a:avLst/>
          </a:prstGeom>
        </p:spPr>
      </p:pic>
      <p:pic>
        <p:nvPicPr>
          <p:cNvPr id="17" name="Picture 16">
            <a:extLst>
              <a:ext uri="{FF2B5EF4-FFF2-40B4-BE49-F238E27FC236}">
                <a16:creationId xmlns:a16="http://schemas.microsoft.com/office/drawing/2014/main" id="{1908D8A7-B918-F94B-84CB-157085C62D96}"/>
              </a:ext>
            </a:extLst>
          </p:cNvPr>
          <p:cNvPicPr>
            <a:picLocks noChangeAspect="1"/>
          </p:cNvPicPr>
          <p:nvPr/>
        </p:nvPicPr>
        <p:blipFill>
          <a:blip r:embed="rId8"/>
          <a:stretch>
            <a:fillRect/>
          </a:stretch>
        </p:blipFill>
        <p:spPr>
          <a:xfrm>
            <a:off x="9787428" y="3566509"/>
            <a:ext cx="1417361" cy="1417361"/>
          </a:xfrm>
          <a:prstGeom prst="rect">
            <a:avLst/>
          </a:prstGeom>
        </p:spPr>
      </p:pic>
      <p:sp>
        <p:nvSpPr>
          <p:cNvPr id="16" name="Google Shape;1938;p90">
            <a:extLst>
              <a:ext uri="{FF2B5EF4-FFF2-40B4-BE49-F238E27FC236}">
                <a16:creationId xmlns:a16="http://schemas.microsoft.com/office/drawing/2014/main" id="{9C329C39-1E2E-1343-9054-7E3296843C1C}"/>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9" name="Google Shape;930;p47">
            <a:extLst>
              <a:ext uri="{FF2B5EF4-FFF2-40B4-BE49-F238E27FC236}">
                <a16:creationId xmlns:a16="http://schemas.microsoft.com/office/drawing/2014/main" id="{9CB9D404-0F67-A342-9A05-3D395873A5D9}"/>
              </a:ext>
            </a:extLst>
          </p:cNvPr>
          <p:cNvSpPr txBox="1">
            <a:spLocks noGrp="1"/>
          </p:cNvSpPr>
          <p:nvPr>
            <p:ph type="title"/>
          </p:nvPr>
        </p:nvSpPr>
        <p:spPr>
          <a:xfrm>
            <a:off x="1720524" y="588650"/>
            <a:ext cx="8750949" cy="1193200"/>
          </a:xfrm>
          <a:prstGeom prst="rect">
            <a:avLst/>
          </a:prstGeom>
        </p:spPr>
        <p:txBody>
          <a:bodyPr spcFirstLastPara="1" vert="horz" wrap="square" lIns="121900" tIns="121900" rIns="121900" bIns="121900" rtlCol="0" anchor="ctr" anchorCtr="0">
            <a:noAutofit/>
          </a:bodyPr>
          <a:lstStyle/>
          <a:p>
            <a:pPr marL="228594" algn="ctr"/>
            <a:r>
              <a:rPr lang="en-US" sz="5400" b="1" dirty="0">
                <a:solidFill>
                  <a:srgbClr val="0B5394"/>
                </a:solidFill>
                <a:latin typeface="Concert One"/>
                <a:ea typeface="Concert One"/>
                <a:cs typeface="Concert One"/>
                <a:sym typeface="Concert One"/>
              </a:rPr>
              <a:t>Dataset Preparation</a:t>
            </a:r>
            <a:endParaRPr sz="5400" b="1" dirty="0">
              <a:solidFill>
                <a:srgbClr val="0B5394"/>
              </a:solidFill>
              <a:latin typeface="Concert One"/>
              <a:ea typeface="Concert One"/>
              <a:cs typeface="Concert One"/>
              <a:sym typeface="Concert One"/>
            </a:endParaRPr>
          </a:p>
        </p:txBody>
      </p:sp>
    </p:spTree>
    <p:extLst>
      <p:ext uri="{BB962C8B-B14F-4D97-AF65-F5344CB8AC3E}">
        <p14:creationId xmlns:p14="http://schemas.microsoft.com/office/powerpoint/2010/main" val="351980066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577"/>
        <p:cNvGrpSpPr/>
        <p:nvPr/>
      </p:nvGrpSpPr>
      <p:grpSpPr>
        <a:xfrm>
          <a:off x="0" y="0"/>
          <a:ext cx="0" cy="0"/>
          <a:chOff x="0" y="0"/>
          <a:chExt cx="0" cy="0"/>
        </a:xfrm>
      </p:grpSpPr>
      <p:graphicFrame>
        <p:nvGraphicFramePr>
          <p:cNvPr id="1579" name="Google Shape;1579;p73"/>
          <p:cNvGraphicFramePr/>
          <p:nvPr/>
        </p:nvGraphicFramePr>
        <p:xfrm>
          <a:off x="499300" y="2600833"/>
          <a:ext cx="11193399" cy="2575480"/>
        </p:xfrm>
        <a:graphic>
          <a:graphicData uri="http://schemas.openxmlformats.org/drawingml/2006/table">
            <a:tbl>
              <a:tblPr>
                <a:noFill/>
              </a:tblPr>
              <a:tblGrid>
                <a:gridCol w="3731133">
                  <a:extLst>
                    <a:ext uri="{9D8B030D-6E8A-4147-A177-3AD203B41FA5}">
                      <a16:colId xmlns:a16="http://schemas.microsoft.com/office/drawing/2014/main" val="20000"/>
                    </a:ext>
                  </a:extLst>
                </a:gridCol>
                <a:gridCol w="3731133">
                  <a:extLst>
                    <a:ext uri="{9D8B030D-6E8A-4147-A177-3AD203B41FA5}">
                      <a16:colId xmlns:a16="http://schemas.microsoft.com/office/drawing/2014/main" val="20001"/>
                    </a:ext>
                  </a:extLst>
                </a:gridCol>
                <a:gridCol w="3731133">
                  <a:extLst>
                    <a:ext uri="{9D8B030D-6E8A-4147-A177-3AD203B41FA5}">
                      <a16:colId xmlns:a16="http://schemas.microsoft.com/office/drawing/2014/main" val="20002"/>
                    </a:ext>
                  </a:extLst>
                </a:gridCol>
              </a:tblGrid>
              <a:tr h="650200">
                <a:tc>
                  <a:txBody>
                    <a:bodyPr/>
                    <a:lstStyle/>
                    <a:p>
                      <a:pPr marL="0" lvl="0" indent="0" algn="ctr" rtl="0">
                        <a:spcBef>
                          <a:spcPts val="0"/>
                        </a:spcBef>
                        <a:spcAft>
                          <a:spcPts val="0"/>
                        </a:spcAft>
                        <a:buNone/>
                      </a:pPr>
                      <a:r>
                        <a:rPr lang="en" sz="2700" b="1" dirty="0">
                          <a:latin typeface="Concert One"/>
                          <a:ea typeface="Concert One"/>
                          <a:cs typeface="Concert One"/>
                          <a:sym typeface="Concert One"/>
                        </a:rPr>
                        <a:t>Dataset</a:t>
                      </a:r>
                      <a:endParaRPr sz="2700" b="1" dirty="0">
                        <a:latin typeface="Concert One"/>
                        <a:ea typeface="Concert One"/>
                        <a:cs typeface="Concert One"/>
                        <a:sym typeface="Concert One"/>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solidFill>
                      <a:srgbClr val="A5B7C6"/>
                    </a:solidFill>
                  </a:tcPr>
                </a:tc>
                <a:tc>
                  <a:txBody>
                    <a:bodyPr/>
                    <a:lstStyle/>
                    <a:p>
                      <a:pPr marL="0" lvl="0" indent="0" algn="ctr" rtl="0">
                        <a:spcBef>
                          <a:spcPts val="0"/>
                        </a:spcBef>
                        <a:spcAft>
                          <a:spcPts val="0"/>
                        </a:spcAft>
                        <a:buNone/>
                      </a:pPr>
                      <a:r>
                        <a:rPr lang="en" sz="2700" b="1">
                          <a:latin typeface="Concert One"/>
                          <a:ea typeface="Concert One"/>
                          <a:cs typeface="Concert One"/>
                          <a:sym typeface="Concert One"/>
                        </a:rPr>
                        <a:t>Process</a:t>
                      </a:r>
                      <a:endParaRPr sz="2700" b="1">
                        <a:latin typeface="Concert One"/>
                        <a:ea typeface="Concert One"/>
                        <a:cs typeface="Concert One"/>
                        <a:sym typeface="Concert One"/>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solidFill>
                      <a:srgbClr val="A5B7C6"/>
                    </a:solidFill>
                  </a:tcPr>
                </a:tc>
                <a:tc>
                  <a:txBody>
                    <a:bodyPr/>
                    <a:lstStyle/>
                    <a:p>
                      <a:pPr marL="0" lvl="0" indent="0" algn="ctr" rtl="0">
                        <a:spcBef>
                          <a:spcPts val="0"/>
                        </a:spcBef>
                        <a:spcAft>
                          <a:spcPts val="0"/>
                        </a:spcAft>
                        <a:buNone/>
                      </a:pPr>
                      <a:r>
                        <a:rPr lang="en" sz="2700" b="1">
                          <a:latin typeface="Concert One"/>
                          <a:ea typeface="Concert One"/>
                          <a:cs typeface="Concert One"/>
                          <a:sym typeface="Concert One"/>
                        </a:rPr>
                        <a:t>Tool</a:t>
                      </a:r>
                      <a:endParaRPr sz="2700" b="1">
                        <a:latin typeface="Concert One"/>
                        <a:ea typeface="Concert One"/>
                        <a:cs typeface="Concert One"/>
                        <a:sym typeface="Concert One"/>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solidFill>
                      <a:srgbClr val="A5B7C6"/>
                    </a:solidFill>
                  </a:tcPr>
                </a:tc>
                <a:extLst>
                  <a:ext uri="{0D108BD9-81ED-4DB2-BD59-A6C34878D82A}">
                    <a16:rowId xmlns:a16="http://schemas.microsoft.com/office/drawing/2014/main" val="10000"/>
                  </a:ext>
                </a:extLst>
              </a:tr>
              <a:tr h="1910040">
                <a:tc>
                  <a:txBody>
                    <a:bodyPr/>
                    <a:lstStyle/>
                    <a:p>
                      <a:pPr marL="0" lvl="0" indent="0" algn="l" rtl="0">
                        <a:spcBef>
                          <a:spcPts val="0"/>
                        </a:spcBef>
                        <a:spcAft>
                          <a:spcPts val="0"/>
                        </a:spcAft>
                        <a:buNone/>
                      </a:pPr>
                      <a:r>
                        <a:rPr lang="en" sz="2400" dirty="0">
                          <a:latin typeface="Josefin Sans"/>
                          <a:ea typeface="Josefin Sans"/>
                          <a:cs typeface="Josefin Sans"/>
                          <a:sym typeface="Josefin Sans"/>
                        </a:rPr>
                        <a:t>Data train: 28688 images</a:t>
                      </a:r>
                    </a:p>
                    <a:p>
                      <a:pPr marL="0" lvl="0" indent="0" algn="ctr" rtl="0">
                        <a:spcBef>
                          <a:spcPts val="0"/>
                        </a:spcBef>
                        <a:spcAft>
                          <a:spcPts val="0"/>
                        </a:spcAft>
                        <a:buNone/>
                      </a:pPr>
                      <a:r>
                        <a:rPr lang="en" sz="1900" dirty="0">
                          <a:latin typeface="Josefin Sans"/>
                          <a:ea typeface="Josefin Sans"/>
                          <a:cs typeface="Josefin Sans"/>
                          <a:sym typeface="Josefin Sans"/>
                        </a:rPr>
                        <a:t>(280 images + Fer2013 dataset)</a:t>
                      </a:r>
                      <a:endParaRPr sz="1900" dirty="0">
                        <a:latin typeface="Josefin Sans"/>
                        <a:ea typeface="Josefin Sans"/>
                        <a:cs typeface="Josefin Sans"/>
                        <a:sym typeface="Josefin Sans"/>
                      </a:endParaRPr>
                    </a:p>
                    <a:p>
                      <a:pPr marL="0" lvl="0" indent="0" algn="l" rtl="0">
                        <a:spcBef>
                          <a:spcPts val="0"/>
                        </a:spcBef>
                        <a:spcAft>
                          <a:spcPts val="0"/>
                        </a:spcAft>
                        <a:buNone/>
                      </a:pPr>
                      <a:r>
                        <a:rPr lang="en" sz="2400" dirty="0">
                          <a:latin typeface="Josefin Sans"/>
                          <a:ea typeface="Josefin Sans"/>
                          <a:cs typeface="Josefin Sans"/>
                          <a:sym typeface="Josefin Sans"/>
                        </a:rPr>
                        <a:t>Data test: 7275 images</a:t>
                      </a:r>
                    </a:p>
                    <a:p>
                      <a:pPr marL="0" lvl="0" indent="0" algn="ctr" rtl="0">
                        <a:spcBef>
                          <a:spcPts val="0"/>
                        </a:spcBef>
                        <a:spcAft>
                          <a:spcPts val="0"/>
                        </a:spcAft>
                        <a:buNone/>
                      </a:pPr>
                      <a:r>
                        <a:rPr lang="en" sz="1900" dirty="0">
                          <a:latin typeface="Josefin Sans"/>
                          <a:ea typeface="Josefin Sans"/>
                          <a:cs typeface="Josefin Sans"/>
                          <a:sym typeface="Josefin Sans"/>
                        </a:rPr>
                        <a:t>(70 images + Fer2013 dataset)</a:t>
                      </a:r>
                      <a:endParaRPr sz="1900" dirty="0">
                        <a:latin typeface="Josefin Sans"/>
                        <a:ea typeface="Josefin Sans"/>
                        <a:cs typeface="Josefin Sans"/>
                        <a:sym typeface="Josefin Sans"/>
                      </a:endParaRPr>
                    </a:p>
                    <a:p>
                      <a:pPr marL="0" lvl="0" indent="0" algn="l" rtl="0">
                        <a:spcBef>
                          <a:spcPts val="0"/>
                        </a:spcBef>
                        <a:spcAft>
                          <a:spcPts val="0"/>
                        </a:spcAft>
                        <a:buNone/>
                      </a:pPr>
                      <a:endParaRPr sz="2400" dirty="0">
                        <a:latin typeface="Josefin Sans"/>
                        <a:ea typeface="Josefin Sans"/>
                        <a:cs typeface="Josefin Sans"/>
                        <a:sym typeface="Josefin Sans"/>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tcPr>
                </a:tc>
                <a:tc>
                  <a:txBody>
                    <a:bodyPr/>
                    <a:lstStyle/>
                    <a:p>
                      <a:pPr marL="0" lvl="0" indent="0" algn="l" rtl="0">
                        <a:spcBef>
                          <a:spcPts val="0"/>
                        </a:spcBef>
                        <a:spcAft>
                          <a:spcPts val="0"/>
                        </a:spcAft>
                        <a:buNone/>
                      </a:pPr>
                      <a:r>
                        <a:rPr lang="en" sz="2400" dirty="0">
                          <a:latin typeface="Josefin Sans"/>
                          <a:ea typeface="Josefin Sans"/>
                          <a:cs typeface="Josefin Sans"/>
                          <a:sym typeface="Josefin Sans"/>
                        </a:rPr>
                        <a:t>Training time: 6 hours</a:t>
                      </a:r>
                      <a:endParaRPr sz="2400" dirty="0">
                        <a:latin typeface="Josefin Sans"/>
                        <a:ea typeface="Josefin Sans"/>
                        <a:cs typeface="Josefin Sans"/>
                        <a:sym typeface="Josefin Sans"/>
                      </a:endParaRPr>
                    </a:p>
                    <a:p>
                      <a:pPr marL="0" lvl="0" indent="0" algn="l" rtl="0">
                        <a:spcBef>
                          <a:spcPts val="0"/>
                        </a:spcBef>
                        <a:spcAft>
                          <a:spcPts val="0"/>
                        </a:spcAft>
                        <a:buNone/>
                      </a:pPr>
                      <a:r>
                        <a:rPr lang="en" sz="2400" dirty="0">
                          <a:latin typeface="Josefin Sans"/>
                          <a:ea typeface="Josefin Sans"/>
                          <a:cs typeface="Josefin Sans"/>
                          <a:sym typeface="Josefin Sans"/>
                        </a:rPr>
                        <a:t>Epoch: 32</a:t>
                      </a:r>
                      <a:endParaRPr sz="2400" dirty="0">
                        <a:latin typeface="Josefin Sans"/>
                        <a:ea typeface="Josefin Sans"/>
                        <a:cs typeface="Josefin Sans"/>
                        <a:sym typeface="Josefin Sans"/>
                      </a:endParaRPr>
                    </a:p>
                    <a:p>
                      <a:pPr marL="0" lvl="0" indent="0" algn="l" rtl="0">
                        <a:spcBef>
                          <a:spcPts val="0"/>
                        </a:spcBef>
                        <a:spcAft>
                          <a:spcPts val="0"/>
                        </a:spcAft>
                        <a:buNone/>
                      </a:pPr>
                      <a:endParaRPr sz="2400" dirty="0">
                        <a:latin typeface="Josefin Sans"/>
                        <a:ea typeface="Josefin Sans"/>
                        <a:cs typeface="Josefin Sans"/>
                        <a:sym typeface="Josefin Sans"/>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tcPr>
                </a:tc>
                <a:tc>
                  <a:txBody>
                    <a:bodyPr/>
                    <a:lstStyle/>
                    <a:p>
                      <a:pPr marL="0" lvl="0" indent="0" algn="l" rtl="0">
                        <a:spcBef>
                          <a:spcPts val="0"/>
                        </a:spcBef>
                        <a:spcAft>
                          <a:spcPts val="0"/>
                        </a:spcAft>
                        <a:buNone/>
                      </a:pPr>
                      <a:r>
                        <a:rPr lang="en" sz="2400" dirty="0">
                          <a:latin typeface="Josefin Sans"/>
                          <a:ea typeface="Josefin Sans"/>
                          <a:cs typeface="Josefin Sans"/>
                          <a:sym typeface="Josefin Sans"/>
                        </a:rPr>
                        <a:t>Google Colab, Google Drive</a:t>
                      </a:r>
                      <a:endParaRPr sz="2400" dirty="0">
                        <a:latin typeface="Josefin Sans"/>
                        <a:ea typeface="Josefin Sans"/>
                        <a:cs typeface="Josefin Sans"/>
                        <a:sym typeface="Josefin Sans"/>
                      </a:endParaRPr>
                    </a:p>
                  </a:txBody>
                  <a:tcPr marL="121900" marR="121900" marT="121900" marB="121900">
                    <a:lnL w="19050" cap="flat" cmpd="sng">
                      <a:solidFill>
                        <a:srgbClr val="5F7D95"/>
                      </a:solidFill>
                      <a:prstDash val="solid"/>
                      <a:round/>
                      <a:headEnd type="none" w="sm" len="sm"/>
                      <a:tailEnd type="none" w="sm" len="sm"/>
                    </a:lnL>
                    <a:lnR w="19050" cap="flat" cmpd="sng">
                      <a:solidFill>
                        <a:srgbClr val="5F7D95"/>
                      </a:solidFill>
                      <a:prstDash val="solid"/>
                      <a:round/>
                      <a:headEnd type="none" w="sm" len="sm"/>
                      <a:tailEnd type="none" w="sm" len="sm"/>
                    </a:lnR>
                    <a:lnT w="19050" cap="flat" cmpd="sng">
                      <a:solidFill>
                        <a:srgbClr val="5F7D95"/>
                      </a:solidFill>
                      <a:prstDash val="solid"/>
                      <a:round/>
                      <a:headEnd type="none" w="sm" len="sm"/>
                      <a:tailEnd type="none" w="sm" len="sm"/>
                    </a:lnT>
                    <a:lnB w="19050" cap="flat" cmpd="sng">
                      <a:solidFill>
                        <a:srgbClr val="5F7D95"/>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
        <p:nvSpPr>
          <p:cNvPr id="5" name="Google Shape;1938;p90">
            <a:extLst>
              <a:ext uri="{FF2B5EF4-FFF2-40B4-BE49-F238E27FC236}">
                <a16:creationId xmlns:a16="http://schemas.microsoft.com/office/drawing/2014/main" id="{30EF821B-5CE5-834D-998F-4B54239CC628}"/>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7" name="Google Shape;1549;p70">
            <a:extLst>
              <a:ext uri="{FF2B5EF4-FFF2-40B4-BE49-F238E27FC236}">
                <a16:creationId xmlns:a16="http://schemas.microsoft.com/office/drawing/2014/main" id="{82253767-B97E-E14A-B257-73E82CCEBC0B}"/>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29</a:t>
            </a:fld>
            <a:endParaRPr sz="2267">
              <a:latin typeface="Concert One"/>
              <a:ea typeface="Concert One"/>
              <a:cs typeface="Concert One"/>
              <a:sym typeface="Concert One"/>
            </a:endParaRPr>
          </a:p>
        </p:txBody>
      </p:sp>
      <p:sp>
        <p:nvSpPr>
          <p:cNvPr id="8" name="Google Shape;930;p47">
            <a:extLst>
              <a:ext uri="{FF2B5EF4-FFF2-40B4-BE49-F238E27FC236}">
                <a16:creationId xmlns:a16="http://schemas.microsoft.com/office/drawing/2014/main" id="{9563561F-08ED-DF4A-B9DA-E672CFC0E573}"/>
              </a:ext>
            </a:extLst>
          </p:cNvPr>
          <p:cNvSpPr txBox="1">
            <a:spLocks/>
          </p:cNvSpPr>
          <p:nvPr/>
        </p:nvSpPr>
        <p:spPr>
          <a:xfrm>
            <a:off x="1720525" y="532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Train Model Process</a:t>
            </a:r>
          </a:p>
        </p:txBody>
      </p:sp>
    </p:spTree>
    <p:extLst>
      <p:ext uri="{BB962C8B-B14F-4D97-AF65-F5344CB8AC3E}">
        <p14:creationId xmlns:p14="http://schemas.microsoft.com/office/powerpoint/2010/main" val="36326297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18" name="Google Shape;668;p32">
            <a:extLst>
              <a:ext uri="{FF2B5EF4-FFF2-40B4-BE49-F238E27FC236}">
                <a16:creationId xmlns:a16="http://schemas.microsoft.com/office/drawing/2014/main" id="{B1AF251E-BAD9-8046-9DF5-D4852BDFFE05}"/>
              </a:ext>
            </a:extLst>
          </p:cNvPr>
          <p:cNvSpPr/>
          <p:nvPr/>
        </p:nvSpPr>
        <p:spPr>
          <a:xfrm>
            <a:off x="2969895" y="1791884"/>
            <a:ext cx="6435362" cy="2978141"/>
          </a:xfrm>
          <a:prstGeom prst="roundRect">
            <a:avLst>
              <a:gd name="adj" fmla="val 16667"/>
            </a:avLst>
          </a:prstGeom>
          <a:noFill/>
          <a:ln w="9525" cap="flat" cmpd="sng">
            <a:solidFill>
              <a:srgbClr val="0B5394"/>
            </a:solidFill>
            <a:prstDash val="solid"/>
            <a:round/>
            <a:headEnd type="none" w="sm" len="sm"/>
            <a:tailEnd type="none" w="sm" len="sm"/>
          </a:ln>
          <a:effectLst>
            <a:outerShdw blurRad="85725" dist="57150" dir="1620000" algn="bl" rotWithShape="0">
              <a:srgbClr val="000000">
                <a:alpha val="50000"/>
              </a:srgbClr>
            </a:outerShdw>
          </a:effectLst>
        </p:spPr>
        <p:txBody>
          <a:bodyPr spcFirstLastPara="1" wrap="square" lIns="91425" tIns="91425" rIns="91425" bIns="91425" anchor="ctr" anchorCtr="0">
            <a:noAutofit/>
          </a:bodyPr>
          <a:lstStyle/>
          <a:p>
            <a:pPr marL="700088" lvl="0" indent="-700088" algn="ctr" rtl="0">
              <a:spcBef>
                <a:spcPts val="0"/>
              </a:spcBef>
              <a:spcAft>
                <a:spcPts val="0"/>
              </a:spcAft>
              <a:buClr>
                <a:srgbClr val="0B5394"/>
              </a:buClr>
              <a:buSzPct val="100000"/>
              <a:buFont typeface="+mj-lt"/>
              <a:buAutoNum type="romanUcPeriod"/>
            </a:pPr>
            <a:r>
              <a:rPr lang="en" sz="4800" b="1" dirty="0">
                <a:solidFill>
                  <a:srgbClr val="1C5294"/>
                </a:solidFill>
                <a:latin typeface="Concert One"/>
                <a:ea typeface="Concert One"/>
                <a:cs typeface="Concert One"/>
                <a:sym typeface="Concert One"/>
              </a:rPr>
              <a:t>INTRODUCTION</a:t>
            </a:r>
            <a:endParaRPr sz="4800" b="1" dirty="0">
              <a:solidFill>
                <a:srgbClr val="1C5294"/>
              </a:solidFill>
              <a:latin typeface="Concert One"/>
              <a:ea typeface="Concert One"/>
              <a:cs typeface="Concert One"/>
              <a:sym typeface="Concert One"/>
            </a:endParaRPr>
          </a:p>
          <a:p>
            <a:pPr marL="0" lvl="0" indent="0" algn="ctr" rtl="0">
              <a:spcBef>
                <a:spcPts val="2000"/>
              </a:spcBef>
              <a:spcAft>
                <a:spcPts val="0"/>
              </a:spcAft>
              <a:buNone/>
            </a:pPr>
            <a:r>
              <a:rPr lang="en" sz="2200" dirty="0">
                <a:solidFill>
                  <a:srgbClr val="0B5394"/>
                </a:solidFill>
                <a:latin typeface="Josefin Sans"/>
                <a:ea typeface="Josefin Sans"/>
                <a:cs typeface="Josefin Sans"/>
                <a:sym typeface="Josefin Sans"/>
              </a:rPr>
              <a:t>Current context, Existing system and Solutions</a:t>
            </a:r>
            <a:endParaRPr sz="2200" dirty="0">
              <a:solidFill>
                <a:srgbClr val="0B5394"/>
              </a:solidFill>
              <a:latin typeface="Josefin Sans"/>
              <a:ea typeface="Josefin Sans"/>
              <a:cs typeface="Josefin Sans"/>
              <a:sym typeface="Josefin Sans"/>
            </a:endParaRPr>
          </a:p>
        </p:txBody>
      </p:sp>
      <p:sp>
        <p:nvSpPr>
          <p:cNvPr id="4" name="Google Shape;1971;p91">
            <a:extLst>
              <a:ext uri="{FF2B5EF4-FFF2-40B4-BE49-F238E27FC236}">
                <a16:creationId xmlns:a16="http://schemas.microsoft.com/office/drawing/2014/main" id="{5E75EE7A-3F28-4F92-9D39-FD8B907C184A}"/>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31407265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584"/>
        <p:cNvGrpSpPr/>
        <p:nvPr/>
      </p:nvGrpSpPr>
      <p:grpSpPr>
        <a:xfrm>
          <a:off x="0" y="0"/>
          <a:ext cx="0" cy="0"/>
          <a:chOff x="0" y="0"/>
          <a:chExt cx="0" cy="0"/>
        </a:xfrm>
      </p:grpSpPr>
      <p:pic>
        <p:nvPicPr>
          <p:cNvPr id="4" name="Picture 3">
            <a:extLst>
              <a:ext uri="{FF2B5EF4-FFF2-40B4-BE49-F238E27FC236}">
                <a16:creationId xmlns:a16="http://schemas.microsoft.com/office/drawing/2014/main" id="{C74AB23E-E32C-5241-A4CE-36858C021872}"/>
              </a:ext>
            </a:extLst>
          </p:cNvPr>
          <p:cNvPicPr>
            <a:picLocks noChangeAspect="1"/>
          </p:cNvPicPr>
          <p:nvPr/>
        </p:nvPicPr>
        <p:blipFill>
          <a:blip r:embed="rId3"/>
          <a:stretch>
            <a:fillRect/>
          </a:stretch>
        </p:blipFill>
        <p:spPr>
          <a:xfrm>
            <a:off x="1169932" y="1203578"/>
            <a:ext cx="9852136" cy="5580308"/>
          </a:xfrm>
          <a:prstGeom prst="rect">
            <a:avLst/>
          </a:prstGeom>
        </p:spPr>
      </p:pic>
      <p:pic>
        <p:nvPicPr>
          <p:cNvPr id="12" name="Picture 11">
            <a:extLst>
              <a:ext uri="{FF2B5EF4-FFF2-40B4-BE49-F238E27FC236}">
                <a16:creationId xmlns:a16="http://schemas.microsoft.com/office/drawing/2014/main" id="{6721FC87-E907-5B49-85C5-77C1FA4FEB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707933" y="3873082"/>
            <a:ext cx="812800" cy="241300"/>
          </a:xfrm>
          <a:prstGeom prst="rect">
            <a:avLst/>
          </a:prstGeom>
        </p:spPr>
      </p:pic>
      <p:sp>
        <p:nvSpPr>
          <p:cNvPr id="2" name="Cloud Callout 1">
            <a:extLst>
              <a:ext uri="{FF2B5EF4-FFF2-40B4-BE49-F238E27FC236}">
                <a16:creationId xmlns:a16="http://schemas.microsoft.com/office/drawing/2014/main" id="{583CD99E-0A39-214D-A67F-43BFCDED04E2}"/>
              </a:ext>
            </a:extLst>
          </p:cNvPr>
          <p:cNvSpPr/>
          <p:nvPr/>
        </p:nvSpPr>
        <p:spPr>
          <a:xfrm>
            <a:off x="1993683" y="2185841"/>
            <a:ext cx="8204631" cy="2946827"/>
          </a:xfrm>
          <a:prstGeom prst="cloudCallout">
            <a:avLst>
              <a:gd name="adj1" fmla="val 22257"/>
              <a:gd name="adj2" fmla="val 55461"/>
            </a:avLst>
          </a:prstGeom>
        </p:spPr>
        <p:style>
          <a:lnRef idx="1">
            <a:schemeClr val="accent4"/>
          </a:lnRef>
          <a:fillRef idx="2">
            <a:schemeClr val="accent4"/>
          </a:fillRef>
          <a:effectRef idx="1">
            <a:schemeClr val="accent4"/>
          </a:effectRef>
          <a:fontRef idx="minor">
            <a:schemeClr val="dk1"/>
          </a:fontRef>
        </p:style>
        <p:txBody>
          <a:bodyPr rtlCol="0" anchor="ctr"/>
          <a:lstStyle/>
          <a:p>
            <a:pPr marL="923925"/>
            <a:r>
              <a:rPr lang="en-US" sz="2800" dirty="0"/>
              <a:t>Accuracy: 0.8489</a:t>
            </a:r>
          </a:p>
          <a:p>
            <a:pPr marL="923925"/>
            <a:r>
              <a:rPr lang="en-US" sz="2800" dirty="0"/>
              <a:t>Loss: 0.4372</a:t>
            </a:r>
          </a:p>
        </p:txBody>
      </p:sp>
      <p:sp>
        <p:nvSpPr>
          <p:cNvPr id="9" name="Google Shape;1938;p90">
            <a:extLst>
              <a:ext uri="{FF2B5EF4-FFF2-40B4-BE49-F238E27FC236}">
                <a16:creationId xmlns:a16="http://schemas.microsoft.com/office/drawing/2014/main" id="{994F7AA7-106B-CE40-A3FA-60BAA360C0F7}"/>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0" name="Google Shape;1549;p70">
            <a:extLst>
              <a:ext uri="{FF2B5EF4-FFF2-40B4-BE49-F238E27FC236}">
                <a16:creationId xmlns:a16="http://schemas.microsoft.com/office/drawing/2014/main" id="{963B2684-0F58-5D48-8C11-9918C7AFA77C}"/>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30</a:t>
            </a:fld>
            <a:endParaRPr sz="2267">
              <a:latin typeface="Concert One"/>
              <a:ea typeface="Concert One"/>
              <a:cs typeface="Concert One"/>
              <a:sym typeface="Concert One"/>
            </a:endParaRPr>
          </a:p>
        </p:txBody>
      </p:sp>
      <p:sp>
        <p:nvSpPr>
          <p:cNvPr id="11" name="Google Shape;930;p47">
            <a:extLst>
              <a:ext uri="{FF2B5EF4-FFF2-40B4-BE49-F238E27FC236}">
                <a16:creationId xmlns:a16="http://schemas.microsoft.com/office/drawing/2014/main" id="{9C34C262-2390-1441-8C47-6A29A7A67A4F}"/>
              </a:ext>
            </a:extLst>
          </p:cNvPr>
          <p:cNvSpPr txBox="1">
            <a:spLocks/>
          </p:cNvSpPr>
          <p:nvPr/>
        </p:nvSpPr>
        <p:spPr>
          <a:xfrm>
            <a:off x="1720525" y="532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Evaluation Model</a:t>
            </a:r>
          </a:p>
        </p:txBody>
      </p:sp>
      <p:pic>
        <p:nvPicPr>
          <p:cNvPr id="5" name="Picture 4">
            <a:extLst>
              <a:ext uri="{FF2B5EF4-FFF2-40B4-BE49-F238E27FC236}">
                <a16:creationId xmlns:a16="http://schemas.microsoft.com/office/drawing/2014/main" id="{E586E471-0F03-2E47-956A-C5E6B57CB8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89598" y="1618631"/>
            <a:ext cx="812800" cy="241300"/>
          </a:xfrm>
          <a:prstGeom prst="rect">
            <a:avLst/>
          </a:prstGeom>
        </p:spPr>
      </p:pic>
    </p:spTree>
    <p:extLst>
      <p:ext uri="{BB962C8B-B14F-4D97-AF65-F5344CB8AC3E}">
        <p14:creationId xmlns:p14="http://schemas.microsoft.com/office/powerpoint/2010/main" val="551530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ssolv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1584"/>
        <p:cNvGrpSpPr/>
        <p:nvPr/>
      </p:nvGrpSpPr>
      <p:grpSpPr>
        <a:xfrm>
          <a:off x="0" y="0"/>
          <a:ext cx="0" cy="0"/>
          <a:chOff x="0" y="0"/>
          <a:chExt cx="0" cy="0"/>
        </a:xfrm>
      </p:grpSpPr>
      <p:sp>
        <p:nvSpPr>
          <p:cNvPr id="15" name="Google Shape;1549;p70">
            <a:extLst>
              <a:ext uri="{FF2B5EF4-FFF2-40B4-BE49-F238E27FC236}">
                <a16:creationId xmlns:a16="http://schemas.microsoft.com/office/drawing/2014/main" id="{078FCB6F-6E5D-B948-882C-59CDA079D35A}"/>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31</a:t>
            </a:fld>
            <a:endParaRPr sz="2267">
              <a:latin typeface="Concert One"/>
              <a:ea typeface="Concert One"/>
              <a:cs typeface="Concert One"/>
              <a:sym typeface="Concert One"/>
            </a:endParaRPr>
          </a:p>
        </p:txBody>
      </p:sp>
      <p:sp>
        <p:nvSpPr>
          <p:cNvPr id="16" name="Google Shape;1938;p90">
            <a:extLst>
              <a:ext uri="{FF2B5EF4-FFF2-40B4-BE49-F238E27FC236}">
                <a16:creationId xmlns:a16="http://schemas.microsoft.com/office/drawing/2014/main" id="{B6CAF694-2BCA-4945-8590-84B09F2B3E9D}"/>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1. Detect emotion</a:t>
            </a:r>
            <a:endParaRPr sz="2000" dirty="0">
              <a:solidFill>
                <a:srgbClr val="FFFFFF"/>
              </a:solidFill>
              <a:latin typeface="Concert One"/>
              <a:ea typeface="Concert One"/>
              <a:cs typeface="Concert One"/>
              <a:sym typeface="Concert One"/>
            </a:endParaRPr>
          </a:p>
        </p:txBody>
      </p:sp>
      <p:sp>
        <p:nvSpPr>
          <p:cNvPr id="18" name="Google Shape;930;p47">
            <a:extLst>
              <a:ext uri="{FF2B5EF4-FFF2-40B4-BE49-F238E27FC236}">
                <a16:creationId xmlns:a16="http://schemas.microsoft.com/office/drawing/2014/main" id="{45CA8DCF-C25D-ED42-8C34-E9C3D522A8F9}"/>
              </a:ext>
            </a:extLst>
          </p:cNvPr>
          <p:cNvSpPr txBox="1">
            <a:spLocks/>
          </p:cNvSpPr>
          <p:nvPr/>
        </p:nvSpPr>
        <p:spPr>
          <a:xfrm>
            <a:off x="1720525" y="532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Configuration</a:t>
            </a:r>
          </a:p>
        </p:txBody>
      </p:sp>
      <p:pic>
        <p:nvPicPr>
          <p:cNvPr id="1050" name="Picture 26" descr="Atm Icon #401471 - Free Icons Library">
            <a:extLst>
              <a:ext uri="{FF2B5EF4-FFF2-40B4-BE49-F238E27FC236}">
                <a16:creationId xmlns:a16="http://schemas.microsoft.com/office/drawing/2014/main" id="{C5014349-705E-964C-8C60-F8D2C5486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8204" y="1812605"/>
            <a:ext cx="4782930" cy="4782930"/>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C95160EB-12F8-1845-82E5-AB6723C2FC7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9439943">
            <a:off x="6056880" y="2512908"/>
            <a:ext cx="546583" cy="336874"/>
          </a:xfrm>
          <a:prstGeom prst="rect">
            <a:avLst/>
          </a:prstGeom>
        </p:spPr>
      </p:pic>
      <p:cxnSp>
        <p:nvCxnSpPr>
          <p:cNvPr id="33" name="Straight Connector 32">
            <a:extLst>
              <a:ext uri="{FF2B5EF4-FFF2-40B4-BE49-F238E27FC236}">
                <a16:creationId xmlns:a16="http://schemas.microsoft.com/office/drawing/2014/main" id="{20B55ED0-3846-E34A-9C12-E17EA7A68442}"/>
              </a:ext>
            </a:extLst>
          </p:cNvPr>
          <p:cNvCxnSpPr>
            <a:cxnSpLocks/>
          </p:cNvCxnSpPr>
          <p:nvPr/>
        </p:nvCxnSpPr>
        <p:spPr>
          <a:xfrm flipV="1">
            <a:off x="6544236" y="2279737"/>
            <a:ext cx="728987" cy="279648"/>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BA24928A-428F-D447-A1F8-9DC73B79D6BC}"/>
              </a:ext>
            </a:extLst>
          </p:cNvPr>
          <p:cNvCxnSpPr>
            <a:cxnSpLocks/>
          </p:cNvCxnSpPr>
          <p:nvPr/>
        </p:nvCxnSpPr>
        <p:spPr>
          <a:xfrm flipV="1">
            <a:off x="6544236" y="2559385"/>
            <a:ext cx="932745" cy="30067"/>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4B5F0F1-370D-C043-8244-15F71DB06B30}"/>
              </a:ext>
            </a:extLst>
          </p:cNvPr>
          <p:cNvCxnSpPr>
            <a:cxnSpLocks/>
          </p:cNvCxnSpPr>
          <p:nvPr/>
        </p:nvCxnSpPr>
        <p:spPr>
          <a:xfrm flipV="1">
            <a:off x="6534342" y="1900281"/>
            <a:ext cx="738881" cy="619897"/>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1" name="Line Callout 2 (No Border) 40">
            <a:extLst>
              <a:ext uri="{FF2B5EF4-FFF2-40B4-BE49-F238E27FC236}">
                <a16:creationId xmlns:a16="http://schemas.microsoft.com/office/drawing/2014/main" id="{283B6384-D0B5-064D-9153-CB857E24611B}"/>
              </a:ext>
            </a:extLst>
          </p:cNvPr>
          <p:cNvSpPr/>
          <p:nvPr/>
        </p:nvSpPr>
        <p:spPr>
          <a:xfrm>
            <a:off x="3233823" y="1456174"/>
            <a:ext cx="2588844" cy="356431"/>
          </a:xfrm>
          <a:prstGeom prst="callout2">
            <a:avLst>
              <a:gd name="adj1" fmla="val 52009"/>
              <a:gd name="adj2" fmla="val 100952"/>
              <a:gd name="adj3" fmla="val 52009"/>
              <a:gd name="adj4" fmla="val 114250"/>
              <a:gd name="adj5" fmla="val 266619"/>
              <a:gd name="adj6" fmla="val 143188"/>
            </a:avLst>
          </a:prstGeom>
          <a:solidFill>
            <a:schemeClr val="bg1"/>
          </a:solidFill>
          <a:ln w="254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Distance: </a:t>
            </a:r>
            <a:r>
              <a:rPr lang="en-US" dirty="0"/>
              <a:t>40 ~ 60 cm</a:t>
            </a:r>
            <a:endParaRPr lang="en-US" sz="2000" dirty="0"/>
          </a:p>
        </p:txBody>
      </p:sp>
      <p:sp>
        <p:nvSpPr>
          <p:cNvPr id="60" name="Line Callout 2 (No Border) 59">
            <a:extLst>
              <a:ext uri="{FF2B5EF4-FFF2-40B4-BE49-F238E27FC236}">
                <a16:creationId xmlns:a16="http://schemas.microsoft.com/office/drawing/2014/main" id="{BEDAD775-22E1-214F-9982-EC49610BA55A}"/>
              </a:ext>
            </a:extLst>
          </p:cNvPr>
          <p:cNvSpPr/>
          <p:nvPr/>
        </p:nvSpPr>
        <p:spPr>
          <a:xfrm>
            <a:off x="2907429" y="2005136"/>
            <a:ext cx="2588844" cy="356431"/>
          </a:xfrm>
          <a:prstGeom prst="callout2">
            <a:avLst>
              <a:gd name="adj1" fmla="val 52009"/>
              <a:gd name="adj2" fmla="val 100952"/>
              <a:gd name="adj3" fmla="val 52009"/>
              <a:gd name="adj4" fmla="val 114250"/>
              <a:gd name="adj5" fmla="val 154162"/>
              <a:gd name="adj6" fmla="val 128673"/>
            </a:avLst>
          </a:prstGeom>
          <a:ln w="254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dirty="0"/>
              <a:t>Resolution: </a:t>
            </a:r>
            <a:r>
              <a:rPr lang="en-US" dirty="0"/>
              <a:t>1080p</a:t>
            </a:r>
            <a:endParaRPr lang="en-US" sz="2400" dirty="0"/>
          </a:p>
        </p:txBody>
      </p:sp>
    </p:spTree>
    <p:extLst>
      <p:ext uri="{BB962C8B-B14F-4D97-AF65-F5344CB8AC3E}">
        <p14:creationId xmlns:p14="http://schemas.microsoft.com/office/powerpoint/2010/main" val="2914074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500"/>
                                        <p:tgtEl>
                                          <p:spTgt spid="4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60"/>
                                        </p:tgtEl>
                                        <p:attrNameLst>
                                          <p:attrName>style.visibility</p:attrName>
                                        </p:attrNameLst>
                                      </p:cBhvr>
                                      <p:to>
                                        <p:strVal val="visible"/>
                                      </p:to>
                                    </p:set>
                                    <p:animEffect transition="in" filter="dissolve">
                                      <p:cBhvr>
                                        <p:cTn id="12"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60" grpId="0" animBg="1"/>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0" name="Google Shape;930;p47"/>
          <p:cNvSpPr txBox="1">
            <a:spLocks noGrp="1"/>
          </p:cNvSpPr>
          <p:nvPr>
            <p:ph type="title"/>
          </p:nvPr>
        </p:nvSpPr>
        <p:spPr>
          <a:xfrm>
            <a:off x="1864799" y="2634890"/>
            <a:ext cx="8750949" cy="1193200"/>
          </a:xfrm>
          <a:prstGeom prst="rect">
            <a:avLst/>
          </a:prstGeom>
        </p:spPr>
        <p:txBody>
          <a:bodyPr spcFirstLastPara="1" vert="horz" wrap="square" lIns="121900" tIns="121900" rIns="121900" bIns="121900" rtlCol="0" anchor="ctr" anchorCtr="0">
            <a:noAutofit/>
          </a:bodyPr>
          <a:lstStyle/>
          <a:p>
            <a:pPr marL="228594" algn="ctr"/>
            <a:r>
              <a:rPr lang="en" sz="6667" b="1" dirty="0">
                <a:solidFill>
                  <a:srgbClr val="0B5394"/>
                </a:solidFill>
                <a:latin typeface="Concert One"/>
                <a:ea typeface="Concert One"/>
                <a:cs typeface="Concert One"/>
                <a:sym typeface="Concert One"/>
              </a:rPr>
              <a:t>Detect Hotspot</a:t>
            </a:r>
            <a:endParaRPr sz="6667" b="1" dirty="0">
              <a:solidFill>
                <a:srgbClr val="0B5394"/>
              </a:solidFill>
              <a:latin typeface="Concert One"/>
              <a:ea typeface="Concert One"/>
              <a:cs typeface="Concert One"/>
              <a:sym typeface="Concert One"/>
            </a:endParaRPr>
          </a:p>
        </p:txBody>
      </p:sp>
      <p:sp>
        <p:nvSpPr>
          <p:cNvPr id="932" name="Google Shape;932;p47"/>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32</a:t>
            </a:fld>
            <a:endParaRPr sz="2267" dirty="0">
              <a:latin typeface="Concert One"/>
              <a:ea typeface="Concert One"/>
              <a:cs typeface="Concert One"/>
              <a:sym typeface="Concert One"/>
            </a:endParaRPr>
          </a:p>
        </p:txBody>
      </p:sp>
      <p:sp>
        <p:nvSpPr>
          <p:cNvPr id="7" name="Google Shape;783;p39">
            <a:extLst>
              <a:ext uri="{FF2B5EF4-FFF2-40B4-BE49-F238E27FC236}">
                <a16:creationId xmlns:a16="http://schemas.microsoft.com/office/drawing/2014/main" id="{347D23BE-D184-A141-A27C-9B8CC4C6D158}"/>
              </a:ext>
            </a:extLst>
          </p:cNvPr>
          <p:cNvSpPr/>
          <p:nvPr/>
        </p:nvSpPr>
        <p:spPr>
          <a:xfrm>
            <a:off x="110167" y="98133"/>
            <a:ext cx="2706400"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473075" indent="-441325">
              <a:buClr>
                <a:srgbClr val="FFFFFF"/>
              </a:buClr>
              <a:buSzPct val="100000"/>
              <a:buFont typeface="+mj-lt"/>
              <a:buAutoNum type="romanUcPeriod" startAt="3"/>
            </a:pPr>
            <a:r>
              <a:rPr lang="en-US" sz="2800" dirty="0">
                <a:solidFill>
                  <a:srgbClr val="FFFFFF"/>
                </a:solidFill>
                <a:latin typeface="Concert One"/>
                <a:ea typeface="Concert One"/>
                <a:cs typeface="Concert One"/>
                <a:sym typeface="Concert One"/>
              </a:rPr>
              <a:t>Detection</a:t>
            </a:r>
            <a:endParaRPr sz="2800" dirty="0">
              <a:solidFill>
                <a:srgbClr val="FFFFFF"/>
              </a:solidFill>
              <a:latin typeface="Concert One"/>
              <a:ea typeface="Concert One"/>
              <a:cs typeface="Concert One"/>
              <a:sym typeface="Concert One"/>
            </a:endParaRPr>
          </a:p>
        </p:txBody>
      </p:sp>
    </p:spTree>
    <p:extLst>
      <p:ext uri="{BB962C8B-B14F-4D97-AF65-F5344CB8AC3E}">
        <p14:creationId xmlns:p14="http://schemas.microsoft.com/office/powerpoint/2010/main" val="18312157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53" name="Rectangle 52">
            <a:extLst>
              <a:ext uri="{FF2B5EF4-FFF2-40B4-BE49-F238E27FC236}">
                <a16:creationId xmlns:a16="http://schemas.microsoft.com/office/drawing/2014/main" id="{FA835E0B-10B4-1747-930C-CF8E4A03CD30}"/>
              </a:ext>
            </a:extLst>
          </p:cNvPr>
          <p:cNvSpPr/>
          <p:nvPr/>
        </p:nvSpPr>
        <p:spPr>
          <a:xfrm>
            <a:off x="4875697" y="3121152"/>
            <a:ext cx="3066677" cy="1267391"/>
          </a:xfrm>
          <a:prstGeom prst="rect">
            <a:avLst/>
          </a:prstGeom>
          <a:solidFill>
            <a:srgbClr val="FF6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Google Shape;1938;p90">
            <a:extLst>
              <a:ext uri="{FF2B5EF4-FFF2-40B4-BE49-F238E27FC236}">
                <a16:creationId xmlns:a16="http://schemas.microsoft.com/office/drawing/2014/main" id="{8F1F515B-8BE4-B24B-87D2-20DF3886140A}"/>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3" name="Rectangle 2">
            <a:extLst>
              <a:ext uri="{FF2B5EF4-FFF2-40B4-BE49-F238E27FC236}">
                <a16:creationId xmlns:a16="http://schemas.microsoft.com/office/drawing/2014/main" id="{3F6C359B-6DF5-CA45-BD5A-FC6F7EA33688}"/>
              </a:ext>
            </a:extLst>
          </p:cNvPr>
          <p:cNvSpPr/>
          <p:nvPr/>
        </p:nvSpPr>
        <p:spPr>
          <a:xfrm>
            <a:off x="4852569" y="2396488"/>
            <a:ext cx="3091061" cy="720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Apple Shelf</a:t>
            </a:r>
          </a:p>
        </p:txBody>
      </p:sp>
      <p:sp>
        <p:nvSpPr>
          <p:cNvPr id="19" name="Rectangle 18">
            <a:extLst>
              <a:ext uri="{FF2B5EF4-FFF2-40B4-BE49-F238E27FC236}">
                <a16:creationId xmlns:a16="http://schemas.microsoft.com/office/drawing/2014/main" id="{CAF4E8A8-4E0E-EC47-A3F9-FECE3B47C2CF}"/>
              </a:ext>
            </a:extLst>
          </p:cNvPr>
          <p:cNvSpPr/>
          <p:nvPr/>
        </p:nvSpPr>
        <p:spPr>
          <a:xfrm>
            <a:off x="4852569" y="4388543"/>
            <a:ext cx="3091061" cy="720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Apple Shelf</a:t>
            </a:r>
          </a:p>
        </p:txBody>
      </p:sp>
      <p:cxnSp>
        <p:nvCxnSpPr>
          <p:cNvPr id="8" name="Straight Connector 7">
            <a:extLst>
              <a:ext uri="{FF2B5EF4-FFF2-40B4-BE49-F238E27FC236}">
                <a16:creationId xmlns:a16="http://schemas.microsoft.com/office/drawing/2014/main" id="{704B31C1-8933-D742-BDD3-79ED634D3833}"/>
              </a:ext>
            </a:extLst>
          </p:cNvPr>
          <p:cNvCxnSpPr>
            <a:cxnSpLocks/>
          </p:cNvCxnSpPr>
          <p:nvPr/>
        </p:nvCxnSpPr>
        <p:spPr>
          <a:xfrm>
            <a:off x="4855525" y="3121152"/>
            <a:ext cx="0" cy="12629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A8C09B2-5702-BB49-ACBC-E810C559C187}"/>
              </a:ext>
            </a:extLst>
          </p:cNvPr>
          <p:cNvCxnSpPr>
            <a:cxnSpLocks/>
          </p:cNvCxnSpPr>
          <p:nvPr/>
        </p:nvCxnSpPr>
        <p:spPr>
          <a:xfrm>
            <a:off x="7939050" y="3130620"/>
            <a:ext cx="0" cy="12534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a:extLst>
              <a:ext uri="{FF2B5EF4-FFF2-40B4-BE49-F238E27FC236}">
                <a16:creationId xmlns:a16="http://schemas.microsoft.com/office/drawing/2014/main" id="{F4F22332-71E1-4949-BBE6-2F294B726FF1}"/>
              </a:ext>
            </a:extLst>
          </p:cNvPr>
          <p:cNvPicPr>
            <a:picLocks noChangeAspect="1"/>
          </p:cNvPicPr>
          <p:nvPr/>
        </p:nvPicPr>
        <p:blipFill>
          <a:blip r:embed="rId3"/>
          <a:stretch>
            <a:fillRect/>
          </a:stretch>
        </p:blipFill>
        <p:spPr>
          <a:xfrm>
            <a:off x="4188854" y="3240833"/>
            <a:ext cx="592802" cy="592802"/>
          </a:xfrm>
          <a:prstGeom prst="rect">
            <a:avLst/>
          </a:prstGeom>
        </p:spPr>
      </p:pic>
      <p:pic>
        <p:nvPicPr>
          <p:cNvPr id="31" name="Picture 30">
            <a:extLst>
              <a:ext uri="{FF2B5EF4-FFF2-40B4-BE49-F238E27FC236}">
                <a16:creationId xmlns:a16="http://schemas.microsoft.com/office/drawing/2014/main" id="{C60BB42D-FBF8-794F-8A4F-CB35691860BD}"/>
              </a:ext>
            </a:extLst>
          </p:cNvPr>
          <p:cNvPicPr>
            <a:picLocks noChangeAspect="1"/>
          </p:cNvPicPr>
          <p:nvPr/>
        </p:nvPicPr>
        <p:blipFill>
          <a:blip r:embed="rId3"/>
          <a:stretch>
            <a:fillRect/>
          </a:stretch>
        </p:blipFill>
        <p:spPr>
          <a:xfrm>
            <a:off x="5539594" y="3305356"/>
            <a:ext cx="548428" cy="548428"/>
          </a:xfrm>
          <a:prstGeom prst="rect">
            <a:avLst/>
          </a:prstGeom>
        </p:spPr>
      </p:pic>
      <p:pic>
        <p:nvPicPr>
          <p:cNvPr id="11" name="Picture 10">
            <a:extLst>
              <a:ext uri="{FF2B5EF4-FFF2-40B4-BE49-F238E27FC236}">
                <a16:creationId xmlns:a16="http://schemas.microsoft.com/office/drawing/2014/main" id="{D4D5C346-7A48-A049-9753-A8B772A02DF6}"/>
              </a:ext>
            </a:extLst>
          </p:cNvPr>
          <p:cNvPicPr>
            <a:picLocks noChangeAspect="1"/>
          </p:cNvPicPr>
          <p:nvPr/>
        </p:nvPicPr>
        <p:blipFill>
          <a:blip r:embed="rId4"/>
          <a:stretch>
            <a:fillRect/>
          </a:stretch>
        </p:blipFill>
        <p:spPr>
          <a:xfrm>
            <a:off x="8079713" y="3843500"/>
            <a:ext cx="568321" cy="568321"/>
          </a:xfrm>
          <a:prstGeom prst="rect">
            <a:avLst/>
          </a:prstGeom>
        </p:spPr>
      </p:pic>
      <p:pic>
        <p:nvPicPr>
          <p:cNvPr id="33" name="Picture 32">
            <a:extLst>
              <a:ext uri="{FF2B5EF4-FFF2-40B4-BE49-F238E27FC236}">
                <a16:creationId xmlns:a16="http://schemas.microsoft.com/office/drawing/2014/main" id="{144B3F52-024D-6745-9B20-1C97C1240D6D}"/>
              </a:ext>
            </a:extLst>
          </p:cNvPr>
          <p:cNvPicPr>
            <a:picLocks noChangeAspect="1"/>
          </p:cNvPicPr>
          <p:nvPr/>
        </p:nvPicPr>
        <p:blipFill>
          <a:blip r:embed="rId4"/>
          <a:stretch>
            <a:fillRect/>
          </a:stretch>
        </p:blipFill>
        <p:spPr>
          <a:xfrm>
            <a:off x="6794920" y="3242771"/>
            <a:ext cx="590864" cy="590864"/>
          </a:xfrm>
          <a:prstGeom prst="rect">
            <a:avLst/>
          </a:prstGeom>
        </p:spPr>
      </p:pic>
      <p:sp>
        <p:nvSpPr>
          <p:cNvPr id="26" name="Right Arrow 25">
            <a:extLst>
              <a:ext uri="{FF2B5EF4-FFF2-40B4-BE49-F238E27FC236}">
                <a16:creationId xmlns:a16="http://schemas.microsoft.com/office/drawing/2014/main" id="{559EF9F5-F764-2D44-A5C5-66D508E406A9}"/>
              </a:ext>
            </a:extLst>
          </p:cNvPr>
          <p:cNvSpPr/>
          <p:nvPr/>
        </p:nvSpPr>
        <p:spPr>
          <a:xfrm>
            <a:off x="1233836" y="3559057"/>
            <a:ext cx="2291594" cy="534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Entrance gate 1</a:t>
            </a:r>
          </a:p>
        </p:txBody>
      </p:sp>
      <p:sp>
        <p:nvSpPr>
          <p:cNvPr id="40" name="Left Arrow 39">
            <a:extLst>
              <a:ext uri="{FF2B5EF4-FFF2-40B4-BE49-F238E27FC236}">
                <a16:creationId xmlns:a16="http://schemas.microsoft.com/office/drawing/2014/main" id="{FCDB31C7-F472-3249-A23C-61156BEFDCBC}"/>
              </a:ext>
            </a:extLst>
          </p:cNvPr>
          <p:cNvSpPr/>
          <p:nvPr/>
        </p:nvSpPr>
        <p:spPr>
          <a:xfrm>
            <a:off x="9092341" y="3559057"/>
            <a:ext cx="2252858" cy="5340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Entrance gate 2</a:t>
            </a:r>
          </a:p>
        </p:txBody>
      </p:sp>
      <p:pic>
        <p:nvPicPr>
          <p:cNvPr id="59" name="Picture 58">
            <a:extLst>
              <a:ext uri="{FF2B5EF4-FFF2-40B4-BE49-F238E27FC236}">
                <a16:creationId xmlns:a16="http://schemas.microsoft.com/office/drawing/2014/main" id="{0B67012D-685C-A549-B966-0CEABDA669D4}"/>
              </a:ext>
            </a:extLst>
          </p:cNvPr>
          <p:cNvPicPr>
            <a:picLocks noChangeAspect="1"/>
          </p:cNvPicPr>
          <p:nvPr/>
        </p:nvPicPr>
        <p:blipFill>
          <a:blip r:embed="rId3"/>
          <a:stretch>
            <a:fillRect/>
          </a:stretch>
        </p:blipFill>
        <p:spPr>
          <a:xfrm>
            <a:off x="5098306" y="3771220"/>
            <a:ext cx="548428" cy="548428"/>
          </a:xfrm>
          <a:prstGeom prst="rect">
            <a:avLst/>
          </a:prstGeom>
        </p:spPr>
      </p:pic>
      <p:pic>
        <p:nvPicPr>
          <p:cNvPr id="60" name="Picture 59">
            <a:extLst>
              <a:ext uri="{FF2B5EF4-FFF2-40B4-BE49-F238E27FC236}">
                <a16:creationId xmlns:a16="http://schemas.microsoft.com/office/drawing/2014/main" id="{D658BFE9-6E5F-DA43-B7BF-5F89102E7422}"/>
              </a:ext>
            </a:extLst>
          </p:cNvPr>
          <p:cNvPicPr>
            <a:picLocks noChangeAspect="1"/>
          </p:cNvPicPr>
          <p:nvPr/>
        </p:nvPicPr>
        <p:blipFill>
          <a:blip r:embed="rId3"/>
          <a:stretch>
            <a:fillRect/>
          </a:stretch>
        </p:blipFill>
        <p:spPr>
          <a:xfrm>
            <a:off x="6597805" y="2819199"/>
            <a:ext cx="548428" cy="548428"/>
          </a:xfrm>
          <a:prstGeom prst="rect">
            <a:avLst/>
          </a:prstGeom>
        </p:spPr>
      </p:pic>
      <p:pic>
        <p:nvPicPr>
          <p:cNvPr id="61" name="Picture 60">
            <a:extLst>
              <a:ext uri="{FF2B5EF4-FFF2-40B4-BE49-F238E27FC236}">
                <a16:creationId xmlns:a16="http://schemas.microsoft.com/office/drawing/2014/main" id="{504EA7C6-41A7-9B4C-8480-AE33524AA171}"/>
              </a:ext>
            </a:extLst>
          </p:cNvPr>
          <p:cNvPicPr>
            <a:picLocks noChangeAspect="1"/>
          </p:cNvPicPr>
          <p:nvPr/>
        </p:nvPicPr>
        <p:blipFill>
          <a:blip r:embed="rId4"/>
          <a:stretch>
            <a:fillRect/>
          </a:stretch>
        </p:blipFill>
        <p:spPr>
          <a:xfrm>
            <a:off x="5969903" y="2968193"/>
            <a:ext cx="590864" cy="590864"/>
          </a:xfrm>
          <a:prstGeom prst="rect">
            <a:avLst/>
          </a:prstGeom>
        </p:spPr>
      </p:pic>
      <p:pic>
        <p:nvPicPr>
          <p:cNvPr id="62" name="Picture 61">
            <a:extLst>
              <a:ext uri="{FF2B5EF4-FFF2-40B4-BE49-F238E27FC236}">
                <a16:creationId xmlns:a16="http://schemas.microsoft.com/office/drawing/2014/main" id="{9D4EF1CB-6054-ED40-8CF5-69E613D03A43}"/>
              </a:ext>
            </a:extLst>
          </p:cNvPr>
          <p:cNvPicPr>
            <a:picLocks noChangeAspect="1"/>
          </p:cNvPicPr>
          <p:nvPr/>
        </p:nvPicPr>
        <p:blipFill>
          <a:blip r:embed="rId3"/>
          <a:stretch>
            <a:fillRect/>
          </a:stretch>
        </p:blipFill>
        <p:spPr>
          <a:xfrm>
            <a:off x="6323591" y="3805668"/>
            <a:ext cx="548428" cy="548428"/>
          </a:xfrm>
          <a:prstGeom prst="rect">
            <a:avLst/>
          </a:prstGeom>
        </p:spPr>
      </p:pic>
      <p:sp>
        <p:nvSpPr>
          <p:cNvPr id="63" name="TextBox 62">
            <a:extLst>
              <a:ext uri="{FF2B5EF4-FFF2-40B4-BE49-F238E27FC236}">
                <a16:creationId xmlns:a16="http://schemas.microsoft.com/office/drawing/2014/main" id="{92B0E048-8A1F-2445-B295-799CAAF3568B}"/>
              </a:ext>
            </a:extLst>
          </p:cNvPr>
          <p:cNvSpPr txBox="1"/>
          <p:nvPr/>
        </p:nvSpPr>
        <p:spPr>
          <a:xfrm>
            <a:off x="3220632" y="4885804"/>
            <a:ext cx="1609287" cy="369332"/>
          </a:xfrm>
          <a:prstGeom prst="rect">
            <a:avLst/>
          </a:prstGeom>
          <a:noFill/>
        </p:spPr>
        <p:txBody>
          <a:bodyPr wrap="none" rtlCol="0">
            <a:spAutoFit/>
          </a:bodyPr>
          <a:lstStyle/>
          <a:p>
            <a:r>
              <a:rPr lang="en-US" dirty="0"/>
              <a:t>Shelf boundary</a:t>
            </a:r>
          </a:p>
        </p:txBody>
      </p:sp>
      <p:cxnSp>
        <p:nvCxnSpPr>
          <p:cNvPr id="64" name="Straight Arrow Connector 63">
            <a:extLst>
              <a:ext uri="{FF2B5EF4-FFF2-40B4-BE49-F238E27FC236}">
                <a16:creationId xmlns:a16="http://schemas.microsoft.com/office/drawing/2014/main" id="{8C9BC6C8-DA19-B044-AA8A-75BF4FA4B5BF}"/>
              </a:ext>
            </a:extLst>
          </p:cNvPr>
          <p:cNvCxnSpPr>
            <a:cxnSpLocks/>
            <a:stCxn id="63" idx="0"/>
          </p:cNvCxnSpPr>
          <p:nvPr/>
        </p:nvCxnSpPr>
        <p:spPr>
          <a:xfrm flipV="1">
            <a:off x="4025276" y="4256714"/>
            <a:ext cx="850421" cy="629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E7C1210-2EA0-924E-B1D3-E3813B23FCFE}"/>
              </a:ext>
            </a:extLst>
          </p:cNvPr>
          <p:cNvSpPr txBox="1"/>
          <p:nvPr/>
        </p:nvSpPr>
        <p:spPr>
          <a:xfrm>
            <a:off x="8134192" y="4914897"/>
            <a:ext cx="1619408" cy="369332"/>
          </a:xfrm>
          <a:prstGeom prst="rect">
            <a:avLst/>
          </a:prstGeom>
          <a:noFill/>
        </p:spPr>
        <p:txBody>
          <a:bodyPr wrap="square" rtlCol="0">
            <a:spAutoFit/>
          </a:bodyPr>
          <a:lstStyle/>
          <a:p>
            <a:r>
              <a:rPr lang="en-US" dirty="0"/>
              <a:t>Shelf boundary</a:t>
            </a:r>
          </a:p>
        </p:txBody>
      </p:sp>
      <p:cxnSp>
        <p:nvCxnSpPr>
          <p:cNvPr id="66" name="Straight Arrow Connector 65">
            <a:extLst>
              <a:ext uri="{FF2B5EF4-FFF2-40B4-BE49-F238E27FC236}">
                <a16:creationId xmlns:a16="http://schemas.microsoft.com/office/drawing/2014/main" id="{EF2CB0B3-B9EA-864D-81FF-79643B2AE099}"/>
              </a:ext>
            </a:extLst>
          </p:cNvPr>
          <p:cNvCxnSpPr>
            <a:cxnSpLocks/>
            <a:stCxn id="65" idx="0"/>
          </p:cNvCxnSpPr>
          <p:nvPr/>
        </p:nvCxnSpPr>
        <p:spPr>
          <a:xfrm flipH="1" flipV="1">
            <a:off x="7942374" y="4256715"/>
            <a:ext cx="1001522" cy="658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67" name="Picture 66">
            <a:extLst>
              <a:ext uri="{FF2B5EF4-FFF2-40B4-BE49-F238E27FC236}">
                <a16:creationId xmlns:a16="http://schemas.microsoft.com/office/drawing/2014/main" id="{A82D080E-5C97-4547-82C6-A4175A854371}"/>
              </a:ext>
            </a:extLst>
          </p:cNvPr>
          <p:cNvPicPr>
            <a:picLocks noChangeAspect="1"/>
          </p:cNvPicPr>
          <p:nvPr/>
        </p:nvPicPr>
        <p:blipFill>
          <a:blip r:embed="rId3"/>
          <a:stretch>
            <a:fillRect/>
          </a:stretch>
        </p:blipFill>
        <p:spPr>
          <a:xfrm>
            <a:off x="3930815" y="3771220"/>
            <a:ext cx="548428" cy="548428"/>
          </a:xfrm>
          <a:prstGeom prst="rect">
            <a:avLst/>
          </a:prstGeom>
        </p:spPr>
      </p:pic>
      <p:pic>
        <p:nvPicPr>
          <p:cNvPr id="68" name="Picture 67">
            <a:extLst>
              <a:ext uri="{FF2B5EF4-FFF2-40B4-BE49-F238E27FC236}">
                <a16:creationId xmlns:a16="http://schemas.microsoft.com/office/drawing/2014/main" id="{E078F4F3-795E-B847-BD81-F55BF5937AC8}"/>
              </a:ext>
            </a:extLst>
          </p:cNvPr>
          <p:cNvPicPr>
            <a:picLocks noChangeAspect="1"/>
          </p:cNvPicPr>
          <p:nvPr/>
        </p:nvPicPr>
        <p:blipFill>
          <a:blip r:embed="rId4"/>
          <a:stretch>
            <a:fillRect/>
          </a:stretch>
        </p:blipFill>
        <p:spPr>
          <a:xfrm>
            <a:off x="8017706" y="2991558"/>
            <a:ext cx="568321" cy="568321"/>
          </a:xfrm>
          <a:prstGeom prst="rect">
            <a:avLst/>
          </a:prstGeom>
        </p:spPr>
      </p:pic>
      <p:sp>
        <p:nvSpPr>
          <p:cNvPr id="74" name="TextBox 73">
            <a:extLst>
              <a:ext uri="{FF2B5EF4-FFF2-40B4-BE49-F238E27FC236}">
                <a16:creationId xmlns:a16="http://schemas.microsoft.com/office/drawing/2014/main" id="{D3414664-5399-A64E-B77B-BAC82563CA43}"/>
              </a:ext>
            </a:extLst>
          </p:cNvPr>
          <p:cNvSpPr txBox="1"/>
          <p:nvPr/>
        </p:nvSpPr>
        <p:spPr>
          <a:xfrm>
            <a:off x="4301927" y="674928"/>
            <a:ext cx="3048976" cy="923330"/>
          </a:xfrm>
          <a:prstGeom prst="rect">
            <a:avLst/>
          </a:prstGeom>
          <a:noFill/>
        </p:spPr>
        <p:txBody>
          <a:bodyPr wrap="none" rtlCol="0">
            <a:spAutoFit/>
          </a:bodyPr>
          <a:lstStyle/>
          <a:p>
            <a:r>
              <a:rPr lang="en-US" sz="5400" b="1" dirty="0">
                <a:solidFill>
                  <a:srgbClr val="1C5294"/>
                </a:solidFill>
              </a:rPr>
              <a:t>Definition</a:t>
            </a:r>
          </a:p>
        </p:txBody>
      </p:sp>
      <p:sp>
        <p:nvSpPr>
          <p:cNvPr id="75" name="TextBox 74">
            <a:extLst>
              <a:ext uri="{FF2B5EF4-FFF2-40B4-BE49-F238E27FC236}">
                <a16:creationId xmlns:a16="http://schemas.microsoft.com/office/drawing/2014/main" id="{D81F0C22-C350-AE44-884B-1756EB003962}"/>
              </a:ext>
            </a:extLst>
          </p:cNvPr>
          <p:cNvSpPr txBox="1"/>
          <p:nvPr/>
        </p:nvSpPr>
        <p:spPr>
          <a:xfrm>
            <a:off x="1066819" y="1660766"/>
            <a:ext cx="7434984" cy="400110"/>
          </a:xfrm>
          <a:prstGeom prst="rect">
            <a:avLst/>
          </a:prstGeom>
          <a:noFill/>
        </p:spPr>
        <p:txBody>
          <a:bodyPr wrap="none" rtlCol="0">
            <a:spAutoFit/>
          </a:bodyPr>
          <a:lstStyle/>
          <a:p>
            <a:r>
              <a:rPr lang="en-US" sz="2000" dirty="0"/>
              <a:t>- “Hotspot” are spaces in front of shelves where many people walk in.</a:t>
            </a:r>
          </a:p>
        </p:txBody>
      </p:sp>
      <p:sp>
        <p:nvSpPr>
          <p:cNvPr id="28" name="Google Shape;932;p47">
            <a:extLst>
              <a:ext uri="{FF2B5EF4-FFF2-40B4-BE49-F238E27FC236}">
                <a16:creationId xmlns:a16="http://schemas.microsoft.com/office/drawing/2014/main" id="{7570B33B-6407-4969-9CDD-BE821B2D7E94}"/>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33</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948575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3" grpId="0" animBg="1"/>
      <p:bldP spid="19" grpId="0" animBg="1"/>
      <p:bldP spid="26" grpId="0" animBg="1"/>
      <p:bldP spid="40" grpId="0" animBg="1"/>
      <p:bldP spid="63" grpId="0"/>
      <p:bldP spid="65" grpId="0"/>
    </p:bldLst>
  </p:timing>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4" name="TextBox 3">
            <a:extLst>
              <a:ext uri="{FF2B5EF4-FFF2-40B4-BE49-F238E27FC236}">
                <a16:creationId xmlns:a16="http://schemas.microsoft.com/office/drawing/2014/main" id="{69CE5FF5-E280-6C43-84B7-3716B71A550A}"/>
              </a:ext>
            </a:extLst>
          </p:cNvPr>
          <p:cNvSpPr txBox="1"/>
          <p:nvPr/>
        </p:nvSpPr>
        <p:spPr>
          <a:xfrm>
            <a:off x="1066819" y="1660766"/>
            <a:ext cx="7434984" cy="400110"/>
          </a:xfrm>
          <a:prstGeom prst="rect">
            <a:avLst/>
          </a:prstGeom>
          <a:noFill/>
        </p:spPr>
        <p:txBody>
          <a:bodyPr wrap="none" rtlCol="0">
            <a:spAutoFit/>
          </a:bodyPr>
          <a:lstStyle/>
          <a:p>
            <a:r>
              <a:rPr lang="en-US" sz="2000" dirty="0"/>
              <a:t>- “Hotspot” are spaces in front of shelves where many people walk in.</a:t>
            </a:r>
          </a:p>
        </p:txBody>
      </p:sp>
      <p:sp>
        <p:nvSpPr>
          <p:cNvPr id="5" name="TextBox 4">
            <a:extLst>
              <a:ext uri="{FF2B5EF4-FFF2-40B4-BE49-F238E27FC236}">
                <a16:creationId xmlns:a16="http://schemas.microsoft.com/office/drawing/2014/main" id="{EF151ED9-97A2-924F-91D8-EB22521B2EBD}"/>
              </a:ext>
            </a:extLst>
          </p:cNvPr>
          <p:cNvSpPr txBox="1"/>
          <p:nvPr/>
        </p:nvSpPr>
        <p:spPr>
          <a:xfrm>
            <a:off x="1066819" y="4245732"/>
            <a:ext cx="2090188" cy="400110"/>
          </a:xfrm>
          <a:prstGeom prst="rect">
            <a:avLst/>
          </a:prstGeom>
          <a:noFill/>
        </p:spPr>
        <p:txBody>
          <a:bodyPr wrap="none" rtlCol="0">
            <a:spAutoFit/>
          </a:bodyPr>
          <a:lstStyle/>
          <a:p>
            <a:r>
              <a:rPr lang="en-US" sz="2000" b="1" dirty="0"/>
              <a:t>Current solutions:</a:t>
            </a:r>
          </a:p>
        </p:txBody>
      </p:sp>
      <p:sp>
        <p:nvSpPr>
          <p:cNvPr id="28" name="TextBox 27">
            <a:extLst>
              <a:ext uri="{FF2B5EF4-FFF2-40B4-BE49-F238E27FC236}">
                <a16:creationId xmlns:a16="http://schemas.microsoft.com/office/drawing/2014/main" id="{A5377896-20CD-254F-A1B1-0A270E6ECD36}"/>
              </a:ext>
            </a:extLst>
          </p:cNvPr>
          <p:cNvSpPr txBox="1"/>
          <p:nvPr/>
        </p:nvSpPr>
        <p:spPr>
          <a:xfrm>
            <a:off x="1043602" y="5153398"/>
            <a:ext cx="3129255" cy="400110"/>
          </a:xfrm>
          <a:prstGeom prst="rect">
            <a:avLst/>
          </a:prstGeom>
          <a:noFill/>
        </p:spPr>
        <p:txBody>
          <a:bodyPr wrap="none" rtlCol="0">
            <a:spAutoFit/>
          </a:bodyPr>
          <a:lstStyle/>
          <a:p>
            <a:r>
              <a:rPr lang="en-US" sz="2000" dirty="0"/>
              <a:t>- Temperature sensor and AI</a:t>
            </a:r>
          </a:p>
        </p:txBody>
      </p:sp>
      <p:sp>
        <p:nvSpPr>
          <p:cNvPr id="50" name="TextBox 49">
            <a:extLst>
              <a:ext uri="{FF2B5EF4-FFF2-40B4-BE49-F238E27FC236}">
                <a16:creationId xmlns:a16="http://schemas.microsoft.com/office/drawing/2014/main" id="{802E3A16-D41E-6B43-ABAC-CC0C237CBA6D}"/>
              </a:ext>
            </a:extLst>
          </p:cNvPr>
          <p:cNvSpPr txBox="1"/>
          <p:nvPr/>
        </p:nvSpPr>
        <p:spPr>
          <a:xfrm>
            <a:off x="1044499" y="4691733"/>
            <a:ext cx="1617751" cy="400110"/>
          </a:xfrm>
          <a:prstGeom prst="rect">
            <a:avLst/>
          </a:prstGeom>
          <a:noFill/>
        </p:spPr>
        <p:txBody>
          <a:bodyPr wrap="none" rtlCol="0">
            <a:spAutoFit/>
          </a:bodyPr>
          <a:lstStyle/>
          <a:p>
            <a:r>
              <a:rPr lang="en-US" sz="2000" dirty="0"/>
              <a:t>- Laser sensor</a:t>
            </a:r>
          </a:p>
        </p:txBody>
      </p:sp>
      <p:sp>
        <p:nvSpPr>
          <p:cNvPr id="29" name="TextBox 28">
            <a:extLst>
              <a:ext uri="{FF2B5EF4-FFF2-40B4-BE49-F238E27FC236}">
                <a16:creationId xmlns:a16="http://schemas.microsoft.com/office/drawing/2014/main" id="{547F9808-23B7-0C4C-AA1A-73D6E86191EE}"/>
              </a:ext>
            </a:extLst>
          </p:cNvPr>
          <p:cNvSpPr txBox="1"/>
          <p:nvPr/>
        </p:nvSpPr>
        <p:spPr>
          <a:xfrm>
            <a:off x="1043602" y="5615063"/>
            <a:ext cx="1843325" cy="400110"/>
          </a:xfrm>
          <a:prstGeom prst="rect">
            <a:avLst/>
          </a:prstGeom>
          <a:noFill/>
        </p:spPr>
        <p:txBody>
          <a:bodyPr wrap="none" rtlCol="0">
            <a:spAutoFit/>
          </a:bodyPr>
          <a:lstStyle/>
          <a:p>
            <a:r>
              <a:rPr lang="en-US" sz="2000" dirty="0"/>
              <a:t>- Camera and AI</a:t>
            </a:r>
          </a:p>
        </p:txBody>
      </p:sp>
      <p:sp>
        <p:nvSpPr>
          <p:cNvPr id="55" name="TextBox 54">
            <a:extLst>
              <a:ext uri="{FF2B5EF4-FFF2-40B4-BE49-F238E27FC236}">
                <a16:creationId xmlns:a16="http://schemas.microsoft.com/office/drawing/2014/main" id="{28FDB3AE-F7C9-1541-8E47-CB6B7D8AEA83}"/>
              </a:ext>
            </a:extLst>
          </p:cNvPr>
          <p:cNvSpPr txBox="1"/>
          <p:nvPr/>
        </p:nvSpPr>
        <p:spPr>
          <a:xfrm>
            <a:off x="1070276" y="2275931"/>
            <a:ext cx="2047420" cy="400110"/>
          </a:xfrm>
          <a:prstGeom prst="rect">
            <a:avLst/>
          </a:prstGeom>
          <a:noFill/>
        </p:spPr>
        <p:txBody>
          <a:bodyPr wrap="none" rtlCol="0">
            <a:spAutoFit/>
          </a:bodyPr>
          <a:lstStyle/>
          <a:p>
            <a:r>
              <a:rPr lang="en-US" sz="2000" b="1" dirty="0"/>
              <a:t>Selection criteria:</a:t>
            </a:r>
          </a:p>
        </p:txBody>
      </p:sp>
      <p:sp>
        <p:nvSpPr>
          <p:cNvPr id="56" name="TextBox 55">
            <a:extLst>
              <a:ext uri="{FF2B5EF4-FFF2-40B4-BE49-F238E27FC236}">
                <a16:creationId xmlns:a16="http://schemas.microsoft.com/office/drawing/2014/main" id="{F85BFCC1-33B8-944D-9980-C2FF23DD81C9}"/>
              </a:ext>
            </a:extLst>
          </p:cNvPr>
          <p:cNvSpPr txBox="1"/>
          <p:nvPr/>
        </p:nvSpPr>
        <p:spPr>
          <a:xfrm>
            <a:off x="1070276" y="2721932"/>
            <a:ext cx="1591974" cy="400110"/>
          </a:xfrm>
          <a:prstGeom prst="rect">
            <a:avLst/>
          </a:prstGeom>
          <a:noFill/>
        </p:spPr>
        <p:txBody>
          <a:bodyPr wrap="none" rtlCol="0">
            <a:spAutoFit/>
          </a:bodyPr>
          <a:lstStyle/>
          <a:p>
            <a:r>
              <a:rPr lang="en-US" sz="2000" dirty="0"/>
              <a:t>- Stabilization</a:t>
            </a:r>
          </a:p>
        </p:txBody>
      </p:sp>
      <p:sp>
        <p:nvSpPr>
          <p:cNvPr id="57" name="TextBox 56">
            <a:extLst>
              <a:ext uri="{FF2B5EF4-FFF2-40B4-BE49-F238E27FC236}">
                <a16:creationId xmlns:a16="http://schemas.microsoft.com/office/drawing/2014/main" id="{DD80E767-5625-1147-9758-B018278C58E0}"/>
              </a:ext>
            </a:extLst>
          </p:cNvPr>
          <p:cNvSpPr txBox="1"/>
          <p:nvPr/>
        </p:nvSpPr>
        <p:spPr>
          <a:xfrm>
            <a:off x="1072398" y="3138553"/>
            <a:ext cx="1240276" cy="400110"/>
          </a:xfrm>
          <a:prstGeom prst="rect">
            <a:avLst/>
          </a:prstGeom>
          <a:noFill/>
        </p:spPr>
        <p:txBody>
          <a:bodyPr wrap="none" rtlCol="0">
            <a:spAutoFit/>
          </a:bodyPr>
          <a:lstStyle/>
          <a:p>
            <a:r>
              <a:rPr lang="en-US" sz="2000" dirty="0"/>
              <a:t>- Accurate</a:t>
            </a:r>
          </a:p>
        </p:txBody>
      </p:sp>
      <p:pic>
        <p:nvPicPr>
          <p:cNvPr id="35" name="Picture 34">
            <a:extLst>
              <a:ext uri="{FF2B5EF4-FFF2-40B4-BE49-F238E27FC236}">
                <a16:creationId xmlns:a16="http://schemas.microsoft.com/office/drawing/2014/main" id="{F3495A24-775C-DA4F-97E9-451C041CAC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73200" y="2620443"/>
            <a:ext cx="3151130" cy="236945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39" name="Picture 38">
            <a:extLst>
              <a:ext uri="{FF2B5EF4-FFF2-40B4-BE49-F238E27FC236}">
                <a16:creationId xmlns:a16="http://schemas.microsoft.com/office/drawing/2014/main" id="{267A65FD-DF67-4F40-89F5-49818A1222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1553" y="2746420"/>
            <a:ext cx="3688518" cy="3797970"/>
          </a:xfrm>
          <a:prstGeom prst="rect">
            <a:avLst/>
          </a:prstGeom>
        </p:spPr>
      </p:pic>
      <p:pic>
        <p:nvPicPr>
          <p:cNvPr id="41" name="Picture 40">
            <a:extLst>
              <a:ext uri="{FF2B5EF4-FFF2-40B4-BE49-F238E27FC236}">
                <a16:creationId xmlns:a16="http://schemas.microsoft.com/office/drawing/2014/main" id="{1C153914-3B22-BF4C-87BD-59EAE72B04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03725" y="2432811"/>
            <a:ext cx="2584175" cy="4425189"/>
          </a:xfrm>
          <a:prstGeom prst="rect">
            <a:avLst/>
          </a:prstGeom>
        </p:spPr>
      </p:pic>
      <p:sp>
        <p:nvSpPr>
          <p:cNvPr id="46" name="TextBox 45">
            <a:extLst>
              <a:ext uri="{FF2B5EF4-FFF2-40B4-BE49-F238E27FC236}">
                <a16:creationId xmlns:a16="http://schemas.microsoft.com/office/drawing/2014/main" id="{5D5DB03C-2E10-FC4D-BFEF-0F9DC4C503A0}"/>
              </a:ext>
            </a:extLst>
          </p:cNvPr>
          <p:cNvSpPr txBox="1"/>
          <p:nvPr/>
        </p:nvSpPr>
        <p:spPr>
          <a:xfrm>
            <a:off x="1070276" y="3568043"/>
            <a:ext cx="1816651" cy="400110"/>
          </a:xfrm>
          <a:prstGeom prst="rect">
            <a:avLst/>
          </a:prstGeom>
          <a:noFill/>
        </p:spPr>
        <p:txBody>
          <a:bodyPr wrap="none" rtlCol="0">
            <a:spAutoFit/>
          </a:bodyPr>
          <a:lstStyle/>
          <a:p>
            <a:r>
              <a:rPr lang="en-US" sz="2000" dirty="0"/>
              <a:t>- Easy to deploy</a:t>
            </a:r>
          </a:p>
        </p:txBody>
      </p:sp>
      <p:sp>
        <p:nvSpPr>
          <p:cNvPr id="17" name="Google Shape;1938;p90">
            <a:extLst>
              <a:ext uri="{FF2B5EF4-FFF2-40B4-BE49-F238E27FC236}">
                <a16:creationId xmlns:a16="http://schemas.microsoft.com/office/drawing/2014/main" id="{8F1F515B-8BE4-B24B-87D2-20DF3886140A}"/>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16" name="TextBox 15">
            <a:extLst>
              <a:ext uri="{FF2B5EF4-FFF2-40B4-BE49-F238E27FC236}">
                <a16:creationId xmlns:a16="http://schemas.microsoft.com/office/drawing/2014/main" id="{EFAC66AE-7360-6D4E-91C8-C9ADAF5A6786}"/>
              </a:ext>
            </a:extLst>
          </p:cNvPr>
          <p:cNvSpPr txBox="1"/>
          <p:nvPr/>
        </p:nvSpPr>
        <p:spPr>
          <a:xfrm>
            <a:off x="4301927" y="674928"/>
            <a:ext cx="3048976" cy="923330"/>
          </a:xfrm>
          <a:prstGeom prst="rect">
            <a:avLst/>
          </a:prstGeom>
          <a:noFill/>
        </p:spPr>
        <p:txBody>
          <a:bodyPr wrap="none" rtlCol="0">
            <a:spAutoFit/>
          </a:bodyPr>
          <a:lstStyle/>
          <a:p>
            <a:r>
              <a:rPr lang="en-US" sz="5400" b="1" dirty="0">
                <a:solidFill>
                  <a:srgbClr val="1C5294"/>
                </a:solidFill>
              </a:rPr>
              <a:t>Definition</a:t>
            </a:r>
          </a:p>
        </p:txBody>
      </p:sp>
      <p:sp>
        <p:nvSpPr>
          <p:cNvPr id="18" name="Google Shape;932;p47">
            <a:extLst>
              <a:ext uri="{FF2B5EF4-FFF2-40B4-BE49-F238E27FC236}">
                <a16:creationId xmlns:a16="http://schemas.microsoft.com/office/drawing/2014/main" id="{8D5A13EF-4462-45E7-A834-8B95A1451215}"/>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34</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034837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subTnLst>
                                    <p:set>
                                      <p:cBhvr override="childStyle">
                                        <p:cTn dur="1" fill="hold" display="0" masterRel="nextClick" afterEffect="1"/>
                                        <p:tgtEl>
                                          <p:spTgt spid="41"/>
                                        </p:tgtEl>
                                        <p:attrNameLst>
                                          <p:attrName>style.visibility</p:attrName>
                                        </p:attrNameLst>
                                      </p:cBhvr>
                                      <p:to>
                                        <p:strVal val="hidden"/>
                                      </p:to>
                                    </p:set>
                                  </p:sub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subTnLst>
                                    <p:set>
                                      <p:cBhvr override="childStyle">
                                        <p:cTn dur="1" fill="hold" display="0" masterRel="nextClick" afterEffect="1"/>
                                        <p:tgtEl>
                                          <p:spTgt spid="3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8" grpId="0"/>
      <p:bldP spid="50" grpId="0"/>
      <p:bldP spid="29" grpId="0"/>
      <p:bldP spid="55" grpId="0"/>
      <p:bldP spid="56" grpId="0"/>
      <p:bldP spid="57" grpId="0"/>
      <p:bldP spid="46" grpId="0"/>
    </p:bldLst>
  </p:timing>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 name="TextBox 1">
            <a:extLst>
              <a:ext uri="{FF2B5EF4-FFF2-40B4-BE49-F238E27FC236}">
                <a16:creationId xmlns:a16="http://schemas.microsoft.com/office/drawing/2014/main" id="{047E3B60-E2D3-404D-80FA-7791B0F4BF3E}"/>
              </a:ext>
            </a:extLst>
          </p:cNvPr>
          <p:cNvSpPr txBox="1"/>
          <p:nvPr/>
        </p:nvSpPr>
        <p:spPr>
          <a:xfrm>
            <a:off x="923630" y="1390417"/>
            <a:ext cx="1765227" cy="461665"/>
          </a:xfrm>
          <a:prstGeom prst="rect">
            <a:avLst/>
          </a:prstGeom>
          <a:noFill/>
        </p:spPr>
        <p:txBody>
          <a:bodyPr wrap="none" rtlCol="0">
            <a:spAutoFit/>
          </a:bodyPr>
          <a:lstStyle/>
          <a:p>
            <a:r>
              <a:rPr lang="en-US" sz="2400" b="1" dirty="0"/>
              <a:t>Laser sensor</a:t>
            </a:r>
          </a:p>
        </p:txBody>
      </p:sp>
      <p:pic>
        <p:nvPicPr>
          <p:cNvPr id="20" name="Picture 19">
            <a:extLst>
              <a:ext uri="{FF2B5EF4-FFF2-40B4-BE49-F238E27FC236}">
                <a16:creationId xmlns:a16="http://schemas.microsoft.com/office/drawing/2014/main" id="{E23D29D5-282A-9E4B-96B0-3B6DA84FAC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9635" y="2284295"/>
            <a:ext cx="5358645" cy="40293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 name="TextBox 2">
            <a:extLst>
              <a:ext uri="{FF2B5EF4-FFF2-40B4-BE49-F238E27FC236}">
                <a16:creationId xmlns:a16="http://schemas.microsoft.com/office/drawing/2014/main" id="{1FAB3534-BA64-764B-84B0-C8187EB0E50D}"/>
              </a:ext>
            </a:extLst>
          </p:cNvPr>
          <p:cNvSpPr txBox="1"/>
          <p:nvPr/>
        </p:nvSpPr>
        <p:spPr>
          <a:xfrm>
            <a:off x="2244193" y="1926330"/>
            <a:ext cx="1763624" cy="400110"/>
          </a:xfrm>
          <a:prstGeom prst="rect">
            <a:avLst/>
          </a:prstGeom>
          <a:noFill/>
        </p:spPr>
        <p:txBody>
          <a:bodyPr wrap="none" rtlCol="0">
            <a:spAutoFit/>
          </a:bodyPr>
          <a:lstStyle/>
          <a:p>
            <a:r>
              <a:rPr lang="en-US" sz="2000" dirty="0"/>
              <a:t>High sensitivity</a:t>
            </a:r>
          </a:p>
        </p:txBody>
      </p:sp>
      <p:sp>
        <p:nvSpPr>
          <p:cNvPr id="22" name="TextBox 21">
            <a:extLst>
              <a:ext uri="{FF2B5EF4-FFF2-40B4-BE49-F238E27FC236}">
                <a16:creationId xmlns:a16="http://schemas.microsoft.com/office/drawing/2014/main" id="{5F237186-3791-7047-B745-EE49B0A682D0}"/>
              </a:ext>
            </a:extLst>
          </p:cNvPr>
          <p:cNvSpPr txBox="1"/>
          <p:nvPr/>
        </p:nvSpPr>
        <p:spPr>
          <a:xfrm>
            <a:off x="2253773" y="2356568"/>
            <a:ext cx="1611018" cy="400110"/>
          </a:xfrm>
          <a:prstGeom prst="rect">
            <a:avLst/>
          </a:prstGeom>
          <a:noFill/>
        </p:spPr>
        <p:txBody>
          <a:bodyPr wrap="none" rtlCol="0">
            <a:spAutoFit/>
          </a:bodyPr>
          <a:lstStyle/>
          <a:p>
            <a:r>
              <a:rPr lang="en-US" sz="2000" dirty="0"/>
              <a:t>Fast response</a:t>
            </a:r>
          </a:p>
        </p:txBody>
      </p:sp>
      <p:sp>
        <p:nvSpPr>
          <p:cNvPr id="5" name="TextBox 4">
            <a:extLst>
              <a:ext uri="{FF2B5EF4-FFF2-40B4-BE49-F238E27FC236}">
                <a16:creationId xmlns:a16="http://schemas.microsoft.com/office/drawing/2014/main" id="{8EC02B4E-2AA1-1D48-8114-41DFA4E77ACC}"/>
              </a:ext>
            </a:extLst>
          </p:cNvPr>
          <p:cNvSpPr txBox="1"/>
          <p:nvPr/>
        </p:nvSpPr>
        <p:spPr>
          <a:xfrm>
            <a:off x="2306925" y="2972405"/>
            <a:ext cx="2612703" cy="400110"/>
          </a:xfrm>
          <a:prstGeom prst="rect">
            <a:avLst/>
          </a:prstGeom>
          <a:noFill/>
        </p:spPr>
        <p:txBody>
          <a:bodyPr wrap="none" rtlCol="0">
            <a:spAutoFit/>
          </a:bodyPr>
          <a:lstStyle/>
          <a:p>
            <a:r>
              <a:rPr lang="en-US" sz="2000" dirty="0"/>
              <a:t>Affect by ambient light </a:t>
            </a:r>
          </a:p>
        </p:txBody>
      </p:sp>
      <p:sp>
        <p:nvSpPr>
          <p:cNvPr id="6" name="TextBox 5">
            <a:extLst>
              <a:ext uri="{FF2B5EF4-FFF2-40B4-BE49-F238E27FC236}">
                <a16:creationId xmlns:a16="http://schemas.microsoft.com/office/drawing/2014/main" id="{D87999A0-4264-C84A-8A9A-61B809ACBF59}"/>
              </a:ext>
            </a:extLst>
          </p:cNvPr>
          <p:cNvSpPr txBox="1"/>
          <p:nvPr/>
        </p:nvSpPr>
        <p:spPr>
          <a:xfrm>
            <a:off x="2306412" y="3386790"/>
            <a:ext cx="2946961" cy="400110"/>
          </a:xfrm>
          <a:prstGeom prst="rect">
            <a:avLst/>
          </a:prstGeom>
          <a:noFill/>
        </p:spPr>
        <p:txBody>
          <a:bodyPr wrap="none" rtlCol="0">
            <a:spAutoFit/>
          </a:bodyPr>
          <a:lstStyle/>
          <a:p>
            <a:r>
              <a:rPr lang="en-US" sz="2000" dirty="0"/>
              <a:t>Do not distinguish objects</a:t>
            </a:r>
          </a:p>
        </p:txBody>
      </p:sp>
      <p:pic>
        <p:nvPicPr>
          <p:cNvPr id="28" name="Picture 27">
            <a:extLst>
              <a:ext uri="{FF2B5EF4-FFF2-40B4-BE49-F238E27FC236}">
                <a16:creationId xmlns:a16="http://schemas.microsoft.com/office/drawing/2014/main" id="{79C7402B-5014-6F4A-A610-5D22EB21C0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58804" y="3066974"/>
            <a:ext cx="867087" cy="867087"/>
          </a:xfrm>
          <a:prstGeom prst="rect">
            <a:avLst/>
          </a:prstGeom>
        </p:spPr>
      </p:pic>
      <p:sp>
        <p:nvSpPr>
          <p:cNvPr id="29" name="TextBox 28">
            <a:extLst>
              <a:ext uri="{FF2B5EF4-FFF2-40B4-BE49-F238E27FC236}">
                <a16:creationId xmlns:a16="http://schemas.microsoft.com/office/drawing/2014/main" id="{8C9A3D5D-6986-C042-AA5B-024D86580207}"/>
              </a:ext>
            </a:extLst>
          </p:cNvPr>
          <p:cNvSpPr txBox="1"/>
          <p:nvPr/>
        </p:nvSpPr>
        <p:spPr>
          <a:xfrm>
            <a:off x="2573220" y="5493523"/>
            <a:ext cx="1513428" cy="400110"/>
          </a:xfrm>
          <a:prstGeom prst="rect">
            <a:avLst/>
          </a:prstGeom>
          <a:noFill/>
        </p:spPr>
        <p:txBody>
          <a:bodyPr wrap="none" rtlCol="0">
            <a:spAutoFit/>
          </a:bodyPr>
          <a:lstStyle/>
          <a:p>
            <a:r>
              <a:rPr lang="en-US" sz="2000" dirty="0"/>
              <a:t> Stabilization</a:t>
            </a:r>
          </a:p>
        </p:txBody>
      </p:sp>
      <p:sp>
        <p:nvSpPr>
          <p:cNvPr id="30" name="TextBox 29">
            <a:extLst>
              <a:ext uri="{FF2B5EF4-FFF2-40B4-BE49-F238E27FC236}">
                <a16:creationId xmlns:a16="http://schemas.microsoft.com/office/drawing/2014/main" id="{9A39DA76-1E5C-B143-99AE-F4CFB1B256B3}"/>
              </a:ext>
            </a:extLst>
          </p:cNvPr>
          <p:cNvSpPr txBox="1"/>
          <p:nvPr/>
        </p:nvSpPr>
        <p:spPr>
          <a:xfrm>
            <a:off x="2516287" y="5920420"/>
            <a:ext cx="1219436" cy="400110"/>
          </a:xfrm>
          <a:prstGeom prst="rect">
            <a:avLst/>
          </a:prstGeom>
          <a:noFill/>
        </p:spPr>
        <p:txBody>
          <a:bodyPr wrap="none" rtlCol="0">
            <a:spAutoFit/>
          </a:bodyPr>
          <a:lstStyle/>
          <a:p>
            <a:r>
              <a:rPr lang="en-US" sz="2000" dirty="0"/>
              <a:t>  Accurate</a:t>
            </a:r>
          </a:p>
        </p:txBody>
      </p:sp>
      <p:sp>
        <p:nvSpPr>
          <p:cNvPr id="32" name="TextBox 31">
            <a:extLst>
              <a:ext uri="{FF2B5EF4-FFF2-40B4-BE49-F238E27FC236}">
                <a16:creationId xmlns:a16="http://schemas.microsoft.com/office/drawing/2014/main" id="{1295C9DB-DDF1-534C-BB38-67FF01135AFB}"/>
              </a:ext>
            </a:extLst>
          </p:cNvPr>
          <p:cNvSpPr txBox="1"/>
          <p:nvPr/>
        </p:nvSpPr>
        <p:spPr>
          <a:xfrm>
            <a:off x="2506114" y="6336504"/>
            <a:ext cx="1795813" cy="400110"/>
          </a:xfrm>
          <a:prstGeom prst="rect">
            <a:avLst/>
          </a:prstGeom>
          <a:noFill/>
        </p:spPr>
        <p:txBody>
          <a:bodyPr wrap="none" rtlCol="0">
            <a:spAutoFit/>
          </a:bodyPr>
          <a:lstStyle/>
          <a:p>
            <a:r>
              <a:rPr lang="en-US" sz="2000" dirty="0"/>
              <a:t>  Easy to deploy</a:t>
            </a:r>
          </a:p>
        </p:txBody>
      </p:sp>
      <p:pic>
        <p:nvPicPr>
          <p:cNvPr id="34" name="Picture 33">
            <a:extLst>
              <a:ext uri="{FF2B5EF4-FFF2-40B4-BE49-F238E27FC236}">
                <a16:creationId xmlns:a16="http://schemas.microsoft.com/office/drawing/2014/main" id="{8D00B2EC-DD39-1A40-B0A8-D82C03B88A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1160" y="5973190"/>
            <a:ext cx="294570" cy="294570"/>
          </a:xfrm>
          <a:prstGeom prst="rect">
            <a:avLst/>
          </a:prstGeom>
        </p:spPr>
      </p:pic>
      <p:pic>
        <p:nvPicPr>
          <p:cNvPr id="36" name="Picture 35">
            <a:extLst>
              <a:ext uri="{FF2B5EF4-FFF2-40B4-BE49-F238E27FC236}">
                <a16:creationId xmlns:a16="http://schemas.microsoft.com/office/drawing/2014/main" id="{17089B8C-144B-1642-B8EC-53251974CD3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246280" y="5408797"/>
            <a:ext cx="1409334" cy="1409334"/>
          </a:xfrm>
          <a:prstGeom prst="rect">
            <a:avLst/>
          </a:prstGeom>
        </p:spPr>
      </p:pic>
      <p:pic>
        <p:nvPicPr>
          <p:cNvPr id="41" name="Picture 40">
            <a:extLst>
              <a:ext uri="{FF2B5EF4-FFF2-40B4-BE49-F238E27FC236}">
                <a16:creationId xmlns:a16="http://schemas.microsoft.com/office/drawing/2014/main" id="{645B4479-FA9C-5845-8BE7-AB1755D6A63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11160" y="6389274"/>
            <a:ext cx="294570" cy="294570"/>
          </a:xfrm>
          <a:prstGeom prst="rect">
            <a:avLst/>
          </a:prstGeom>
        </p:spPr>
      </p:pic>
      <p:sp>
        <p:nvSpPr>
          <p:cNvPr id="8" name="TextBox 7">
            <a:extLst>
              <a:ext uri="{FF2B5EF4-FFF2-40B4-BE49-F238E27FC236}">
                <a16:creationId xmlns:a16="http://schemas.microsoft.com/office/drawing/2014/main" id="{76DEC40C-6A4F-694B-A980-5EFFEC117A6D}"/>
              </a:ext>
            </a:extLst>
          </p:cNvPr>
          <p:cNvSpPr txBox="1"/>
          <p:nvPr/>
        </p:nvSpPr>
        <p:spPr>
          <a:xfrm>
            <a:off x="2306412" y="3834454"/>
            <a:ext cx="3442224" cy="400110"/>
          </a:xfrm>
          <a:prstGeom prst="rect">
            <a:avLst/>
          </a:prstGeom>
          <a:noFill/>
        </p:spPr>
        <p:txBody>
          <a:bodyPr wrap="none" rtlCol="0">
            <a:spAutoFit/>
          </a:bodyPr>
          <a:lstStyle/>
          <a:p>
            <a:r>
              <a:rPr lang="en-US" sz="2000" dirty="0"/>
              <a:t>Limit range of working distance</a:t>
            </a:r>
          </a:p>
        </p:txBody>
      </p:sp>
      <p:sp>
        <p:nvSpPr>
          <p:cNvPr id="9" name="TextBox 8">
            <a:extLst>
              <a:ext uri="{FF2B5EF4-FFF2-40B4-BE49-F238E27FC236}">
                <a16:creationId xmlns:a16="http://schemas.microsoft.com/office/drawing/2014/main" id="{5C91D976-A370-EC4C-B03E-DEC5E013A656}"/>
              </a:ext>
            </a:extLst>
          </p:cNvPr>
          <p:cNvSpPr txBox="1"/>
          <p:nvPr/>
        </p:nvSpPr>
        <p:spPr>
          <a:xfrm>
            <a:off x="2306412" y="4282118"/>
            <a:ext cx="2738698" cy="400110"/>
          </a:xfrm>
          <a:prstGeom prst="rect">
            <a:avLst/>
          </a:prstGeom>
          <a:noFill/>
        </p:spPr>
        <p:txBody>
          <a:bodyPr wrap="none" rtlCol="0">
            <a:spAutoFit/>
          </a:bodyPr>
          <a:lstStyle/>
          <a:p>
            <a:r>
              <a:rPr lang="en-US" sz="2000" dirty="0"/>
              <a:t>Do not exist in the store</a:t>
            </a:r>
          </a:p>
        </p:txBody>
      </p:sp>
      <p:pic>
        <p:nvPicPr>
          <p:cNvPr id="46" name="Picture 45">
            <a:extLst>
              <a:ext uri="{FF2B5EF4-FFF2-40B4-BE49-F238E27FC236}">
                <a16:creationId xmlns:a16="http://schemas.microsoft.com/office/drawing/2014/main" id="{59F34A15-CF5A-6A4A-AA0A-A7C16C18A3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64192" y="5498146"/>
            <a:ext cx="395487" cy="395487"/>
          </a:xfrm>
          <a:prstGeom prst="rect">
            <a:avLst/>
          </a:prstGeom>
        </p:spPr>
      </p:pic>
      <p:sp>
        <p:nvSpPr>
          <p:cNvPr id="23" name="Google Shape;1938;p90">
            <a:extLst>
              <a:ext uri="{FF2B5EF4-FFF2-40B4-BE49-F238E27FC236}">
                <a16:creationId xmlns:a16="http://schemas.microsoft.com/office/drawing/2014/main" id="{E10B3271-7967-6D4E-B842-816D2B82B1E7}"/>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pic>
        <p:nvPicPr>
          <p:cNvPr id="25" name="Picture 24">
            <a:extLst>
              <a:ext uri="{FF2B5EF4-FFF2-40B4-BE49-F238E27FC236}">
                <a16:creationId xmlns:a16="http://schemas.microsoft.com/office/drawing/2014/main" id="{70CD3B7E-14F2-4D4A-82F9-BAA234ED83D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0800000">
            <a:off x="1348483" y="1912356"/>
            <a:ext cx="867087" cy="867087"/>
          </a:xfrm>
          <a:prstGeom prst="rect">
            <a:avLst/>
          </a:prstGeom>
        </p:spPr>
      </p:pic>
      <p:sp>
        <p:nvSpPr>
          <p:cNvPr id="4" name="TextBox 3">
            <a:extLst>
              <a:ext uri="{FF2B5EF4-FFF2-40B4-BE49-F238E27FC236}">
                <a16:creationId xmlns:a16="http://schemas.microsoft.com/office/drawing/2014/main" id="{9701548B-7664-2B47-976E-88469A44140D}"/>
              </a:ext>
            </a:extLst>
          </p:cNvPr>
          <p:cNvSpPr txBox="1"/>
          <p:nvPr/>
        </p:nvSpPr>
        <p:spPr>
          <a:xfrm>
            <a:off x="4301927" y="674928"/>
            <a:ext cx="5085431" cy="923330"/>
          </a:xfrm>
          <a:prstGeom prst="rect">
            <a:avLst/>
          </a:prstGeom>
          <a:noFill/>
        </p:spPr>
        <p:txBody>
          <a:bodyPr wrap="none" rtlCol="0">
            <a:spAutoFit/>
          </a:bodyPr>
          <a:lstStyle/>
          <a:p>
            <a:r>
              <a:rPr lang="en-US" sz="5400" b="1" dirty="0">
                <a:solidFill>
                  <a:srgbClr val="1C5294"/>
                </a:solidFill>
              </a:rPr>
              <a:t>Solution Analysis</a:t>
            </a:r>
          </a:p>
        </p:txBody>
      </p:sp>
      <p:sp>
        <p:nvSpPr>
          <p:cNvPr id="24" name="Google Shape;932;p47">
            <a:extLst>
              <a:ext uri="{FF2B5EF4-FFF2-40B4-BE49-F238E27FC236}">
                <a16:creationId xmlns:a16="http://schemas.microsoft.com/office/drawing/2014/main" id="{B789332A-B002-4D39-B549-5DE75EC7E053}"/>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35</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10192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animEffect transition="in" filter="dissolve">
                                      <p:cBhvr>
                                        <p:cTn id="9" dur="5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22"/>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childTnLst>
                                </p:cTn>
                              </p:par>
                              <p:par>
                                <p:cTn id="18" presetID="9" presetClass="entr" presetSubtype="0" fill="hold" nodeType="with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dissolve">
                                      <p:cBhvr>
                                        <p:cTn id="20" dur="500"/>
                                        <p:tgtEl>
                                          <p:spTgt spid="28"/>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2" grpId="0"/>
      <p:bldP spid="5" grpId="0"/>
      <p:bldP spid="6" grpId="0"/>
      <p:bldP spid="8" grpId="0"/>
      <p:bldP spid="9" grpId="0"/>
    </p:bldLst>
  </p:timing>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3" name="TextBox 22">
            <a:extLst>
              <a:ext uri="{FF2B5EF4-FFF2-40B4-BE49-F238E27FC236}">
                <a16:creationId xmlns:a16="http://schemas.microsoft.com/office/drawing/2014/main" id="{C513C2C4-332A-AF4F-AC9C-057748123AA2}"/>
              </a:ext>
            </a:extLst>
          </p:cNvPr>
          <p:cNvSpPr txBox="1"/>
          <p:nvPr/>
        </p:nvSpPr>
        <p:spPr>
          <a:xfrm>
            <a:off x="2258035" y="1941640"/>
            <a:ext cx="1611018" cy="400110"/>
          </a:xfrm>
          <a:prstGeom prst="rect">
            <a:avLst/>
          </a:prstGeom>
          <a:noFill/>
        </p:spPr>
        <p:txBody>
          <a:bodyPr wrap="none" rtlCol="0">
            <a:spAutoFit/>
          </a:bodyPr>
          <a:lstStyle/>
          <a:p>
            <a:r>
              <a:rPr lang="en-US" sz="2000" dirty="0"/>
              <a:t>Fast response</a:t>
            </a:r>
          </a:p>
        </p:txBody>
      </p:sp>
      <p:sp>
        <p:nvSpPr>
          <p:cNvPr id="24" name="TextBox 23">
            <a:extLst>
              <a:ext uri="{FF2B5EF4-FFF2-40B4-BE49-F238E27FC236}">
                <a16:creationId xmlns:a16="http://schemas.microsoft.com/office/drawing/2014/main" id="{E0444AC8-C64C-9A48-BE89-55ACEA2A6D87}"/>
              </a:ext>
            </a:extLst>
          </p:cNvPr>
          <p:cNvSpPr txBox="1"/>
          <p:nvPr/>
        </p:nvSpPr>
        <p:spPr>
          <a:xfrm>
            <a:off x="2262487" y="2384606"/>
            <a:ext cx="2160400" cy="400110"/>
          </a:xfrm>
          <a:prstGeom prst="rect">
            <a:avLst/>
          </a:prstGeom>
          <a:noFill/>
        </p:spPr>
        <p:txBody>
          <a:bodyPr wrap="none" rtlCol="0">
            <a:spAutoFit/>
          </a:bodyPr>
          <a:lstStyle/>
          <a:p>
            <a:r>
              <a:rPr lang="en-US" sz="2000" dirty="0"/>
              <a:t>Unaffected by light</a:t>
            </a:r>
          </a:p>
        </p:txBody>
      </p:sp>
      <p:sp>
        <p:nvSpPr>
          <p:cNvPr id="25" name="TextBox 24">
            <a:extLst>
              <a:ext uri="{FF2B5EF4-FFF2-40B4-BE49-F238E27FC236}">
                <a16:creationId xmlns:a16="http://schemas.microsoft.com/office/drawing/2014/main" id="{3EB11ACB-1F6D-8A40-BA02-0690333FF9AF}"/>
              </a:ext>
            </a:extLst>
          </p:cNvPr>
          <p:cNvSpPr txBox="1"/>
          <p:nvPr/>
        </p:nvSpPr>
        <p:spPr>
          <a:xfrm>
            <a:off x="2258035" y="3005462"/>
            <a:ext cx="1411797" cy="400110"/>
          </a:xfrm>
          <a:prstGeom prst="rect">
            <a:avLst/>
          </a:prstGeom>
          <a:noFill/>
        </p:spPr>
        <p:txBody>
          <a:bodyPr wrap="none" rtlCol="0">
            <a:spAutoFit/>
          </a:bodyPr>
          <a:lstStyle/>
          <a:p>
            <a:r>
              <a:rPr lang="en-US" sz="2000" dirty="0"/>
              <a:t>Self heating</a:t>
            </a:r>
          </a:p>
        </p:txBody>
      </p:sp>
      <p:sp>
        <p:nvSpPr>
          <p:cNvPr id="30" name="TextBox 29">
            <a:extLst>
              <a:ext uri="{FF2B5EF4-FFF2-40B4-BE49-F238E27FC236}">
                <a16:creationId xmlns:a16="http://schemas.microsoft.com/office/drawing/2014/main" id="{1847A00B-6CE1-7B40-AA7B-7B170F69AD9C}"/>
              </a:ext>
            </a:extLst>
          </p:cNvPr>
          <p:cNvSpPr txBox="1"/>
          <p:nvPr/>
        </p:nvSpPr>
        <p:spPr>
          <a:xfrm>
            <a:off x="2258035" y="3446066"/>
            <a:ext cx="3569567" cy="400110"/>
          </a:xfrm>
          <a:prstGeom prst="rect">
            <a:avLst/>
          </a:prstGeom>
          <a:noFill/>
        </p:spPr>
        <p:txBody>
          <a:bodyPr wrap="none" rtlCol="0">
            <a:spAutoFit/>
          </a:bodyPr>
          <a:lstStyle/>
          <a:p>
            <a:r>
              <a:rPr lang="en-US" sz="2000" dirty="0"/>
              <a:t>Limit heat from multiple sources</a:t>
            </a:r>
          </a:p>
        </p:txBody>
      </p:sp>
      <p:sp>
        <p:nvSpPr>
          <p:cNvPr id="33" name="TextBox 32">
            <a:extLst>
              <a:ext uri="{FF2B5EF4-FFF2-40B4-BE49-F238E27FC236}">
                <a16:creationId xmlns:a16="http://schemas.microsoft.com/office/drawing/2014/main" id="{FBC275FB-8B33-6641-BD96-FCC03F5593BE}"/>
              </a:ext>
            </a:extLst>
          </p:cNvPr>
          <p:cNvSpPr txBox="1"/>
          <p:nvPr/>
        </p:nvSpPr>
        <p:spPr>
          <a:xfrm>
            <a:off x="2573919" y="5494283"/>
            <a:ext cx="1513428" cy="400110"/>
          </a:xfrm>
          <a:prstGeom prst="rect">
            <a:avLst/>
          </a:prstGeom>
          <a:noFill/>
        </p:spPr>
        <p:txBody>
          <a:bodyPr wrap="none" rtlCol="0">
            <a:spAutoFit/>
          </a:bodyPr>
          <a:lstStyle/>
          <a:p>
            <a:r>
              <a:rPr lang="en-US" sz="2000" dirty="0"/>
              <a:t> Stabilization</a:t>
            </a:r>
          </a:p>
        </p:txBody>
      </p:sp>
      <p:sp>
        <p:nvSpPr>
          <p:cNvPr id="34" name="TextBox 33">
            <a:extLst>
              <a:ext uri="{FF2B5EF4-FFF2-40B4-BE49-F238E27FC236}">
                <a16:creationId xmlns:a16="http://schemas.microsoft.com/office/drawing/2014/main" id="{ADA1AF8D-9D1A-0F46-AA8A-243D49EC705B}"/>
              </a:ext>
            </a:extLst>
          </p:cNvPr>
          <p:cNvSpPr txBox="1"/>
          <p:nvPr/>
        </p:nvSpPr>
        <p:spPr>
          <a:xfrm>
            <a:off x="2506813" y="5887033"/>
            <a:ext cx="1219436" cy="400110"/>
          </a:xfrm>
          <a:prstGeom prst="rect">
            <a:avLst/>
          </a:prstGeom>
          <a:noFill/>
        </p:spPr>
        <p:txBody>
          <a:bodyPr wrap="none" rtlCol="0">
            <a:spAutoFit/>
          </a:bodyPr>
          <a:lstStyle/>
          <a:p>
            <a:r>
              <a:rPr lang="en-US" sz="2000" dirty="0"/>
              <a:t>  Accurate</a:t>
            </a:r>
          </a:p>
        </p:txBody>
      </p:sp>
      <p:sp>
        <p:nvSpPr>
          <p:cNvPr id="35" name="TextBox 34">
            <a:extLst>
              <a:ext uri="{FF2B5EF4-FFF2-40B4-BE49-F238E27FC236}">
                <a16:creationId xmlns:a16="http://schemas.microsoft.com/office/drawing/2014/main" id="{11EDA362-4949-5444-92C8-DDA3C4F5F5B1}"/>
              </a:ext>
            </a:extLst>
          </p:cNvPr>
          <p:cNvSpPr txBox="1"/>
          <p:nvPr/>
        </p:nvSpPr>
        <p:spPr>
          <a:xfrm>
            <a:off x="2506813" y="6337264"/>
            <a:ext cx="1795813" cy="400110"/>
          </a:xfrm>
          <a:prstGeom prst="rect">
            <a:avLst/>
          </a:prstGeom>
          <a:noFill/>
        </p:spPr>
        <p:txBody>
          <a:bodyPr wrap="none" rtlCol="0">
            <a:spAutoFit/>
          </a:bodyPr>
          <a:lstStyle/>
          <a:p>
            <a:r>
              <a:rPr lang="en-US" sz="2000" dirty="0"/>
              <a:t>  Easy to deploy</a:t>
            </a:r>
          </a:p>
        </p:txBody>
      </p:sp>
      <p:pic>
        <p:nvPicPr>
          <p:cNvPr id="36" name="Picture 35">
            <a:extLst>
              <a:ext uri="{FF2B5EF4-FFF2-40B4-BE49-F238E27FC236}">
                <a16:creationId xmlns:a16="http://schemas.microsoft.com/office/drawing/2014/main" id="{16D0D7CD-7E7B-8C49-8DB9-077B08CCF3F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7105" y="5547053"/>
            <a:ext cx="294570" cy="294570"/>
          </a:xfrm>
          <a:prstGeom prst="rect">
            <a:avLst/>
          </a:prstGeom>
        </p:spPr>
      </p:pic>
      <p:pic>
        <p:nvPicPr>
          <p:cNvPr id="37" name="Picture 36">
            <a:extLst>
              <a:ext uri="{FF2B5EF4-FFF2-40B4-BE49-F238E27FC236}">
                <a16:creationId xmlns:a16="http://schemas.microsoft.com/office/drawing/2014/main" id="{6A851413-C13B-AD4F-BAE2-72CF8B049C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528" y="5990019"/>
            <a:ext cx="294570" cy="294570"/>
          </a:xfrm>
          <a:prstGeom prst="rect">
            <a:avLst/>
          </a:prstGeom>
        </p:spPr>
      </p:pic>
      <p:pic>
        <p:nvPicPr>
          <p:cNvPr id="8" name="Picture 7">
            <a:extLst>
              <a:ext uri="{FF2B5EF4-FFF2-40B4-BE49-F238E27FC236}">
                <a16:creationId xmlns:a16="http://schemas.microsoft.com/office/drawing/2014/main" id="{F830722C-6C17-D844-8582-FC2E97EF7E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6979" y="5409557"/>
            <a:ext cx="1409334" cy="1409334"/>
          </a:xfrm>
          <a:prstGeom prst="rect">
            <a:avLst/>
          </a:prstGeom>
        </p:spPr>
      </p:pic>
      <p:pic>
        <p:nvPicPr>
          <p:cNvPr id="47" name="Picture 46">
            <a:extLst>
              <a:ext uri="{FF2B5EF4-FFF2-40B4-BE49-F238E27FC236}">
                <a16:creationId xmlns:a16="http://schemas.microsoft.com/office/drawing/2014/main" id="{54A65DF2-5002-5849-864A-703C13A2CCC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14034" y="2347037"/>
            <a:ext cx="3046378" cy="3562576"/>
          </a:xfrm>
          <a:prstGeom prst="rect">
            <a:avLst/>
          </a:prstGeom>
        </p:spPr>
      </p:pic>
      <p:sp>
        <p:nvSpPr>
          <p:cNvPr id="50" name="TextBox 49">
            <a:extLst>
              <a:ext uri="{FF2B5EF4-FFF2-40B4-BE49-F238E27FC236}">
                <a16:creationId xmlns:a16="http://schemas.microsoft.com/office/drawing/2014/main" id="{1BDD2B5E-7B80-5348-805D-5DE8CCE09061}"/>
              </a:ext>
            </a:extLst>
          </p:cNvPr>
          <p:cNvSpPr txBox="1"/>
          <p:nvPr/>
        </p:nvSpPr>
        <p:spPr>
          <a:xfrm>
            <a:off x="2272977" y="3867620"/>
            <a:ext cx="3339440" cy="400110"/>
          </a:xfrm>
          <a:prstGeom prst="rect">
            <a:avLst/>
          </a:prstGeom>
          <a:noFill/>
        </p:spPr>
        <p:txBody>
          <a:bodyPr wrap="none" rtlCol="0">
            <a:spAutoFit/>
          </a:bodyPr>
          <a:lstStyle/>
          <a:p>
            <a:r>
              <a:rPr lang="en-US" sz="2000" dirty="0"/>
              <a:t>Difficulty in preparing dataset</a:t>
            </a:r>
          </a:p>
        </p:txBody>
      </p:sp>
      <p:pic>
        <p:nvPicPr>
          <p:cNvPr id="52" name="Picture 51">
            <a:extLst>
              <a:ext uri="{FF2B5EF4-FFF2-40B4-BE49-F238E27FC236}">
                <a16:creationId xmlns:a16="http://schemas.microsoft.com/office/drawing/2014/main" id="{D234E17C-8911-2543-B790-0F7EA1EF4ED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4528" y="6385824"/>
            <a:ext cx="294570" cy="294570"/>
          </a:xfrm>
          <a:prstGeom prst="rect">
            <a:avLst/>
          </a:prstGeom>
        </p:spPr>
      </p:pic>
      <p:sp>
        <p:nvSpPr>
          <p:cNvPr id="20" name="TextBox 19">
            <a:extLst>
              <a:ext uri="{FF2B5EF4-FFF2-40B4-BE49-F238E27FC236}">
                <a16:creationId xmlns:a16="http://schemas.microsoft.com/office/drawing/2014/main" id="{A390911E-41A8-CA40-BB96-0E635D02416A}"/>
              </a:ext>
            </a:extLst>
          </p:cNvPr>
          <p:cNvSpPr txBox="1"/>
          <p:nvPr/>
        </p:nvSpPr>
        <p:spPr>
          <a:xfrm>
            <a:off x="2272977" y="4289047"/>
            <a:ext cx="2738698" cy="400110"/>
          </a:xfrm>
          <a:prstGeom prst="rect">
            <a:avLst/>
          </a:prstGeom>
          <a:noFill/>
        </p:spPr>
        <p:txBody>
          <a:bodyPr wrap="none" rtlCol="0">
            <a:spAutoFit/>
          </a:bodyPr>
          <a:lstStyle/>
          <a:p>
            <a:r>
              <a:rPr lang="en-US" sz="2000" dirty="0"/>
              <a:t>Do not exist in the store</a:t>
            </a:r>
          </a:p>
        </p:txBody>
      </p:sp>
      <p:sp>
        <p:nvSpPr>
          <p:cNvPr id="21" name="Google Shape;1938;p90">
            <a:extLst>
              <a:ext uri="{FF2B5EF4-FFF2-40B4-BE49-F238E27FC236}">
                <a16:creationId xmlns:a16="http://schemas.microsoft.com/office/drawing/2014/main" id="{2DE9FDDD-FA0E-D740-920D-09B1B96F433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22" name="TextBox 21">
            <a:extLst>
              <a:ext uri="{FF2B5EF4-FFF2-40B4-BE49-F238E27FC236}">
                <a16:creationId xmlns:a16="http://schemas.microsoft.com/office/drawing/2014/main" id="{CCBE341E-C1C2-AD4B-A19B-45512A81068A}"/>
              </a:ext>
            </a:extLst>
          </p:cNvPr>
          <p:cNvSpPr txBox="1"/>
          <p:nvPr/>
        </p:nvSpPr>
        <p:spPr>
          <a:xfrm>
            <a:off x="923630" y="1402609"/>
            <a:ext cx="3623986" cy="461665"/>
          </a:xfrm>
          <a:prstGeom prst="rect">
            <a:avLst/>
          </a:prstGeom>
          <a:noFill/>
        </p:spPr>
        <p:txBody>
          <a:bodyPr wrap="square" rtlCol="0">
            <a:spAutoFit/>
          </a:bodyPr>
          <a:lstStyle/>
          <a:p>
            <a:r>
              <a:rPr lang="en-US" sz="2400" b="1" dirty="0"/>
              <a:t>Temperature sensor and AI</a:t>
            </a:r>
          </a:p>
        </p:txBody>
      </p:sp>
      <p:pic>
        <p:nvPicPr>
          <p:cNvPr id="29" name="Picture 28">
            <a:extLst>
              <a:ext uri="{FF2B5EF4-FFF2-40B4-BE49-F238E27FC236}">
                <a16:creationId xmlns:a16="http://schemas.microsoft.com/office/drawing/2014/main" id="{ED518816-E7B9-D84A-B82D-3A3F49D0317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8804" y="3079166"/>
            <a:ext cx="867087" cy="867087"/>
          </a:xfrm>
          <a:prstGeom prst="rect">
            <a:avLst/>
          </a:prstGeom>
        </p:spPr>
      </p:pic>
      <p:pic>
        <p:nvPicPr>
          <p:cNvPr id="83" name="Picture 82">
            <a:extLst>
              <a:ext uri="{FF2B5EF4-FFF2-40B4-BE49-F238E27FC236}">
                <a16:creationId xmlns:a16="http://schemas.microsoft.com/office/drawing/2014/main" id="{C3EAF5D5-392E-BD47-BB09-403945E297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348483" y="1924548"/>
            <a:ext cx="867087" cy="867087"/>
          </a:xfrm>
          <a:prstGeom prst="rect">
            <a:avLst/>
          </a:prstGeom>
        </p:spPr>
      </p:pic>
      <p:sp>
        <p:nvSpPr>
          <p:cNvPr id="26" name="TextBox 25">
            <a:extLst>
              <a:ext uri="{FF2B5EF4-FFF2-40B4-BE49-F238E27FC236}">
                <a16:creationId xmlns:a16="http://schemas.microsoft.com/office/drawing/2014/main" id="{AA1B1910-E1F2-A140-8A64-3709A7E097E7}"/>
              </a:ext>
            </a:extLst>
          </p:cNvPr>
          <p:cNvSpPr txBox="1"/>
          <p:nvPr/>
        </p:nvSpPr>
        <p:spPr>
          <a:xfrm>
            <a:off x="4301927" y="674928"/>
            <a:ext cx="5085431" cy="923330"/>
          </a:xfrm>
          <a:prstGeom prst="rect">
            <a:avLst/>
          </a:prstGeom>
          <a:noFill/>
        </p:spPr>
        <p:txBody>
          <a:bodyPr wrap="none" rtlCol="0">
            <a:spAutoFit/>
          </a:bodyPr>
          <a:lstStyle/>
          <a:p>
            <a:r>
              <a:rPr lang="en-US" sz="5400" b="1" dirty="0">
                <a:solidFill>
                  <a:srgbClr val="1C5294"/>
                </a:solidFill>
              </a:rPr>
              <a:t>Solution Analysis</a:t>
            </a:r>
          </a:p>
        </p:txBody>
      </p:sp>
      <p:sp>
        <p:nvSpPr>
          <p:cNvPr id="27" name="Google Shape;932;p47">
            <a:extLst>
              <a:ext uri="{FF2B5EF4-FFF2-40B4-BE49-F238E27FC236}">
                <a16:creationId xmlns:a16="http://schemas.microsoft.com/office/drawing/2014/main" id="{30410F9A-EE3E-4ECD-B70A-AA884B3CCDDE}"/>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36</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7112298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83"/>
                                        </p:tgtEl>
                                        <p:attrNameLst>
                                          <p:attrName>style.visibility</p:attrName>
                                        </p:attrNameLst>
                                      </p:cBhvr>
                                      <p:to>
                                        <p:strVal val="visible"/>
                                      </p:to>
                                    </p:set>
                                    <p:animEffect transition="in" filter="dissolve">
                                      <p:cBhvr>
                                        <p:cTn id="9" dur="500"/>
                                        <p:tgtEl>
                                          <p:spTgt spid="83"/>
                                        </p:tgtEl>
                                      </p:cBhvr>
                                    </p:animEffect>
                                  </p:childTnLst>
                                </p:cTn>
                              </p:par>
                              <p:par>
                                <p:cTn id="10" presetID="1" presetClass="entr" presetSubtype="0" fill="hold" grpId="0" nodeType="withEffect">
                                  <p:stCondLst>
                                    <p:cond delay="0"/>
                                  </p:stCondLst>
                                  <p:childTnLst>
                                    <p:set>
                                      <p:cBhvr>
                                        <p:cTn id="11" dur="1" fill="hold">
                                          <p:stCondLst>
                                            <p:cond delay="0"/>
                                          </p:stCondLst>
                                        </p:cTn>
                                        <p:tgtEl>
                                          <p:spTgt spid="2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5"/>
                                        </p:tgtEl>
                                        <p:attrNameLst>
                                          <p:attrName>style.visibility</p:attrName>
                                        </p:attrNameLst>
                                      </p:cBhvr>
                                      <p:to>
                                        <p:strVal val="visible"/>
                                      </p:to>
                                    </p:set>
                                  </p:childTnLst>
                                </p:cTn>
                              </p:par>
                              <p:par>
                                <p:cTn id="16" presetID="9"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dissolv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30" grpId="0"/>
      <p:bldP spid="50"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41" name="TextBox 40">
            <a:extLst>
              <a:ext uri="{FF2B5EF4-FFF2-40B4-BE49-F238E27FC236}">
                <a16:creationId xmlns:a16="http://schemas.microsoft.com/office/drawing/2014/main" id="{41D90277-DD8D-6E48-BCFE-FE335D7F90E3}"/>
              </a:ext>
            </a:extLst>
          </p:cNvPr>
          <p:cNvSpPr txBox="1"/>
          <p:nvPr/>
        </p:nvSpPr>
        <p:spPr>
          <a:xfrm>
            <a:off x="2235771" y="2307499"/>
            <a:ext cx="1770293" cy="400110"/>
          </a:xfrm>
          <a:prstGeom prst="rect">
            <a:avLst/>
          </a:prstGeom>
          <a:noFill/>
        </p:spPr>
        <p:txBody>
          <a:bodyPr wrap="none" rtlCol="0">
            <a:spAutoFit/>
          </a:bodyPr>
          <a:lstStyle/>
          <a:p>
            <a:r>
              <a:rPr lang="en-US" sz="2000" dirty="0"/>
              <a:t>Quite response</a:t>
            </a:r>
          </a:p>
        </p:txBody>
      </p:sp>
      <p:sp>
        <p:nvSpPr>
          <p:cNvPr id="43" name="TextBox 42">
            <a:extLst>
              <a:ext uri="{FF2B5EF4-FFF2-40B4-BE49-F238E27FC236}">
                <a16:creationId xmlns:a16="http://schemas.microsoft.com/office/drawing/2014/main" id="{081A3C6F-CD04-4C42-A6D8-6B193BFA784D}"/>
              </a:ext>
            </a:extLst>
          </p:cNvPr>
          <p:cNvSpPr txBox="1"/>
          <p:nvPr/>
        </p:nvSpPr>
        <p:spPr>
          <a:xfrm>
            <a:off x="2234620" y="4476407"/>
            <a:ext cx="1887761" cy="400110"/>
          </a:xfrm>
          <a:prstGeom prst="rect">
            <a:avLst/>
          </a:prstGeom>
          <a:noFill/>
        </p:spPr>
        <p:txBody>
          <a:bodyPr wrap="none" rtlCol="0">
            <a:spAutoFit/>
          </a:bodyPr>
          <a:lstStyle/>
          <a:p>
            <a:r>
              <a:rPr lang="en-US" sz="2000" dirty="0"/>
              <a:t>Affected by light</a:t>
            </a:r>
          </a:p>
        </p:txBody>
      </p:sp>
      <p:sp>
        <p:nvSpPr>
          <p:cNvPr id="46" name="TextBox 45">
            <a:extLst>
              <a:ext uri="{FF2B5EF4-FFF2-40B4-BE49-F238E27FC236}">
                <a16:creationId xmlns:a16="http://schemas.microsoft.com/office/drawing/2014/main" id="{D4D885CB-D967-D14A-ABB8-86AC0C0C087A}"/>
              </a:ext>
            </a:extLst>
          </p:cNvPr>
          <p:cNvSpPr txBox="1"/>
          <p:nvPr/>
        </p:nvSpPr>
        <p:spPr>
          <a:xfrm>
            <a:off x="2574913" y="5486685"/>
            <a:ext cx="1513428" cy="400110"/>
          </a:xfrm>
          <a:prstGeom prst="rect">
            <a:avLst/>
          </a:prstGeom>
          <a:noFill/>
        </p:spPr>
        <p:txBody>
          <a:bodyPr wrap="none" rtlCol="0">
            <a:spAutoFit/>
          </a:bodyPr>
          <a:lstStyle/>
          <a:p>
            <a:r>
              <a:rPr lang="en-US" sz="2000" dirty="0"/>
              <a:t> Stabilization</a:t>
            </a:r>
          </a:p>
        </p:txBody>
      </p:sp>
      <p:sp>
        <p:nvSpPr>
          <p:cNvPr id="47" name="TextBox 46">
            <a:extLst>
              <a:ext uri="{FF2B5EF4-FFF2-40B4-BE49-F238E27FC236}">
                <a16:creationId xmlns:a16="http://schemas.microsoft.com/office/drawing/2014/main" id="{2FD29026-436D-D74A-97D2-7B2BC72969C1}"/>
              </a:ext>
            </a:extLst>
          </p:cNvPr>
          <p:cNvSpPr txBox="1"/>
          <p:nvPr/>
        </p:nvSpPr>
        <p:spPr>
          <a:xfrm>
            <a:off x="2511578" y="5880822"/>
            <a:ext cx="1219436" cy="400110"/>
          </a:xfrm>
          <a:prstGeom prst="rect">
            <a:avLst/>
          </a:prstGeom>
          <a:noFill/>
        </p:spPr>
        <p:txBody>
          <a:bodyPr wrap="none" rtlCol="0">
            <a:spAutoFit/>
          </a:bodyPr>
          <a:lstStyle/>
          <a:p>
            <a:r>
              <a:rPr lang="en-US" sz="2000" dirty="0"/>
              <a:t>  Accurate</a:t>
            </a:r>
          </a:p>
        </p:txBody>
      </p:sp>
      <p:sp>
        <p:nvSpPr>
          <p:cNvPr id="48" name="TextBox 47">
            <a:extLst>
              <a:ext uri="{FF2B5EF4-FFF2-40B4-BE49-F238E27FC236}">
                <a16:creationId xmlns:a16="http://schemas.microsoft.com/office/drawing/2014/main" id="{13EA24FF-85AA-884D-BE82-93A99E3A3CC2}"/>
              </a:ext>
            </a:extLst>
          </p:cNvPr>
          <p:cNvSpPr txBox="1"/>
          <p:nvPr/>
        </p:nvSpPr>
        <p:spPr>
          <a:xfrm>
            <a:off x="2511578" y="6329449"/>
            <a:ext cx="1795813" cy="400110"/>
          </a:xfrm>
          <a:prstGeom prst="rect">
            <a:avLst/>
          </a:prstGeom>
          <a:noFill/>
        </p:spPr>
        <p:txBody>
          <a:bodyPr wrap="none" rtlCol="0">
            <a:spAutoFit/>
          </a:bodyPr>
          <a:lstStyle/>
          <a:p>
            <a:r>
              <a:rPr lang="en-US" sz="2000" dirty="0"/>
              <a:t>  Easy to deploy</a:t>
            </a:r>
          </a:p>
        </p:txBody>
      </p:sp>
      <p:pic>
        <p:nvPicPr>
          <p:cNvPr id="51" name="Picture 50">
            <a:extLst>
              <a:ext uri="{FF2B5EF4-FFF2-40B4-BE49-F238E27FC236}">
                <a16:creationId xmlns:a16="http://schemas.microsoft.com/office/drawing/2014/main" id="{0B2EB517-D0D3-8246-A801-3E678AAA6A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7719" y="6334072"/>
            <a:ext cx="395487" cy="395487"/>
          </a:xfrm>
          <a:prstGeom prst="rect">
            <a:avLst/>
          </a:prstGeom>
        </p:spPr>
      </p:pic>
      <p:pic>
        <p:nvPicPr>
          <p:cNvPr id="54" name="Picture 53">
            <a:extLst>
              <a:ext uri="{FF2B5EF4-FFF2-40B4-BE49-F238E27FC236}">
                <a16:creationId xmlns:a16="http://schemas.microsoft.com/office/drawing/2014/main" id="{D16C1ED8-DDF9-AB4A-A0BD-385F43927AB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47973" y="5401959"/>
            <a:ext cx="1409334" cy="1409334"/>
          </a:xfrm>
          <a:prstGeom prst="rect">
            <a:avLst/>
          </a:prstGeom>
        </p:spPr>
      </p:pic>
      <p:pic>
        <p:nvPicPr>
          <p:cNvPr id="57" name="Picture 56">
            <a:extLst>
              <a:ext uri="{FF2B5EF4-FFF2-40B4-BE49-F238E27FC236}">
                <a16:creationId xmlns:a16="http://schemas.microsoft.com/office/drawing/2014/main" id="{142A5D95-7FD3-CD42-8FC8-039FC656E9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81272" y="1622715"/>
            <a:ext cx="4679140" cy="4493255"/>
          </a:xfrm>
          <a:prstGeom prst="rect">
            <a:avLst/>
          </a:prstGeom>
        </p:spPr>
      </p:pic>
      <p:sp>
        <p:nvSpPr>
          <p:cNvPr id="2" name="TextBox 1">
            <a:extLst>
              <a:ext uri="{FF2B5EF4-FFF2-40B4-BE49-F238E27FC236}">
                <a16:creationId xmlns:a16="http://schemas.microsoft.com/office/drawing/2014/main" id="{872DC8FE-F981-D341-B9E0-8F2D36B75EA9}"/>
              </a:ext>
            </a:extLst>
          </p:cNvPr>
          <p:cNvSpPr txBox="1"/>
          <p:nvPr/>
        </p:nvSpPr>
        <p:spPr>
          <a:xfrm>
            <a:off x="2259186" y="2702966"/>
            <a:ext cx="1601208" cy="400110"/>
          </a:xfrm>
          <a:prstGeom prst="rect">
            <a:avLst/>
          </a:prstGeom>
          <a:noFill/>
        </p:spPr>
        <p:txBody>
          <a:bodyPr wrap="none" rtlCol="0">
            <a:spAutoFit/>
          </a:bodyPr>
          <a:lstStyle/>
          <a:p>
            <a:r>
              <a:rPr lang="en-US" sz="2000" dirty="0"/>
              <a:t>Visual images</a:t>
            </a:r>
          </a:p>
        </p:txBody>
      </p:sp>
      <p:sp>
        <p:nvSpPr>
          <p:cNvPr id="3" name="TextBox 2">
            <a:extLst>
              <a:ext uri="{FF2B5EF4-FFF2-40B4-BE49-F238E27FC236}">
                <a16:creationId xmlns:a16="http://schemas.microsoft.com/office/drawing/2014/main" id="{E360DDA8-B68D-FA41-A0FB-6DD97B7544AD}"/>
              </a:ext>
            </a:extLst>
          </p:cNvPr>
          <p:cNvSpPr txBox="1"/>
          <p:nvPr/>
        </p:nvSpPr>
        <p:spPr>
          <a:xfrm>
            <a:off x="2253670" y="3478782"/>
            <a:ext cx="2751459" cy="400110"/>
          </a:xfrm>
          <a:prstGeom prst="rect">
            <a:avLst/>
          </a:prstGeom>
          <a:noFill/>
        </p:spPr>
        <p:txBody>
          <a:bodyPr wrap="none" rtlCol="0">
            <a:spAutoFit/>
          </a:bodyPr>
          <a:lstStyle/>
          <a:p>
            <a:r>
              <a:rPr lang="en-US" sz="2000" dirty="0"/>
              <a:t>Save and verify evidence</a:t>
            </a:r>
          </a:p>
        </p:txBody>
      </p:sp>
      <p:pic>
        <p:nvPicPr>
          <p:cNvPr id="59" name="Picture 58">
            <a:extLst>
              <a:ext uri="{FF2B5EF4-FFF2-40B4-BE49-F238E27FC236}">
                <a16:creationId xmlns:a16="http://schemas.microsoft.com/office/drawing/2014/main" id="{F8519E12-B827-134C-BE08-597923244F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150" y="5907392"/>
            <a:ext cx="395487" cy="395487"/>
          </a:xfrm>
          <a:prstGeom prst="rect">
            <a:avLst/>
          </a:prstGeom>
        </p:spPr>
      </p:pic>
      <p:sp>
        <p:nvSpPr>
          <p:cNvPr id="4" name="TextBox 3">
            <a:extLst>
              <a:ext uri="{FF2B5EF4-FFF2-40B4-BE49-F238E27FC236}">
                <a16:creationId xmlns:a16="http://schemas.microsoft.com/office/drawing/2014/main" id="{430A4587-B30C-8642-80B4-501137D33AED}"/>
              </a:ext>
            </a:extLst>
          </p:cNvPr>
          <p:cNvSpPr txBox="1"/>
          <p:nvPr/>
        </p:nvSpPr>
        <p:spPr>
          <a:xfrm>
            <a:off x="2258035" y="1927515"/>
            <a:ext cx="2412327" cy="400110"/>
          </a:xfrm>
          <a:prstGeom prst="rect">
            <a:avLst/>
          </a:prstGeom>
          <a:noFill/>
        </p:spPr>
        <p:txBody>
          <a:bodyPr wrap="none" rtlCol="0">
            <a:spAutoFit/>
          </a:bodyPr>
          <a:lstStyle/>
          <a:p>
            <a:r>
              <a:rPr lang="en-US" sz="2000" dirty="0"/>
              <a:t>Stable for a long time</a:t>
            </a:r>
          </a:p>
        </p:txBody>
      </p:sp>
      <p:sp>
        <p:nvSpPr>
          <p:cNvPr id="5" name="TextBox 4">
            <a:extLst>
              <a:ext uri="{FF2B5EF4-FFF2-40B4-BE49-F238E27FC236}">
                <a16:creationId xmlns:a16="http://schemas.microsoft.com/office/drawing/2014/main" id="{4F820B29-EED8-984D-80DD-8C5C2A6206D0}"/>
              </a:ext>
            </a:extLst>
          </p:cNvPr>
          <p:cNvSpPr txBox="1"/>
          <p:nvPr/>
        </p:nvSpPr>
        <p:spPr>
          <a:xfrm>
            <a:off x="2253670" y="3096965"/>
            <a:ext cx="3116174" cy="400110"/>
          </a:xfrm>
          <a:prstGeom prst="rect">
            <a:avLst/>
          </a:prstGeom>
          <a:noFill/>
        </p:spPr>
        <p:txBody>
          <a:bodyPr wrap="none" rtlCol="0">
            <a:spAutoFit/>
          </a:bodyPr>
          <a:lstStyle/>
          <a:p>
            <a:r>
              <a:rPr lang="en-US" sz="2000" dirty="0"/>
              <a:t>Abundant dataset resources</a:t>
            </a:r>
          </a:p>
        </p:txBody>
      </p:sp>
      <p:pic>
        <p:nvPicPr>
          <p:cNvPr id="63" name="Picture 62">
            <a:extLst>
              <a:ext uri="{FF2B5EF4-FFF2-40B4-BE49-F238E27FC236}">
                <a16:creationId xmlns:a16="http://schemas.microsoft.com/office/drawing/2014/main" id="{DF4FD90D-E3C3-A444-AD48-9101CD53AC1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72150" y="5485335"/>
            <a:ext cx="395487" cy="395487"/>
          </a:xfrm>
          <a:prstGeom prst="rect">
            <a:avLst/>
          </a:prstGeom>
        </p:spPr>
      </p:pic>
      <p:sp>
        <p:nvSpPr>
          <p:cNvPr id="22" name="TextBox 21">
            <a:extLst>
              <a:ext uri="{FF2B5EF4-FFF2-40B4-BE49-F238E27FC236}">
                <a16:creationId xmlns:a16="http://schemas.microsoft.com/office/drawing/2014/main" id="{23D45FBE-69F0-1148-9A86-9761E26156AC}"/>
              </a:ext>
            </a:extLst>
          </p:cNvPr>
          <p:cNvSpPr txBox="1"/>
          <p:nvPr/>
        </p:nvSpPr>
        <p:spPr>
          <a:xfrm>
            <a:off x="2234620" y="3860599"/>
            <a:ext cx="3102772" cy="400110"/>
          </a:xfrm>
          <a:prstGeom prst="rect">
            <a:avLst/>
          </a:prstGeom>
          <a:noFill/>
        </p:spPr>
        <p:txBody>
          <a:bodyPr wrap="none" rtlCol="0">
            <a:spAutoFit/>
          </a:bodyPr>
          <a:lstStyle/>
          <a:p>
            <a:r>
              <a:rPr lang="en-US" sz="2000" dirty="0"/>
              <a:t>Existed cameras in the store</a:t>
            </a:r>
          </a:p>
        </p:txBody>
      </p:sp>
      <p:sp>
        <p:nvSpPr>
          <p:cNvPr id="30" name="TextBox 29">
            <a:extLst>
              <a:ext uri="{FF2B5EF4-FFF2-40B4-BE49-F238E27FC236}">
                <a16:creationId xmlns:a16="http://schemas.microsoft.com/office/drawing/2014/main" id="{AF5BBAE4-176E-CE43-8565-1AB988DF4B3C}"/>
              </a:ext>
            </a:extLst>
          </p:cNvPr>
          <p:cNvSpPr txBox="1"/>
          <p:nvPr/>
        </p:nvSpPr>
        <p:spPr>
          <a:xfrm>
            <a:off x="925200" y="1378848"/>
            <a:ext cx="2515044" cy="461665"/>
          </a:xfrm>
          <a:prstGeom prst="rect">
            <a:avLst/>
          </a:prstGeom>
          <a:noFill/>
          <a:ln>
            <a:noFill/>
          </a:ln>
        </p:spPr>
        <p:txBody>
          <a:bodyPr wrap="square" rtlCol="0">
            <a:spAutoFit/>
          </a:bodyPr>
          <a:lstStyle/>
          <a:p>
            <a:r>
              <a:rPr lang="en-US" sz="2400" b="1" dirty="0"/>
              <a:t>Camera and AI</a:t>
            </a:r>
          </a:p>
        </p:txBody>
      </p:sp>
      <p:sp>
        <p:nvSpPr>
          <p:cNvPr id="31" name="Google Shape;1938;p90">
            <a:extLst>
              <a:ext uri="{FF2B5EF4-FFF2-40B4-BE49-F238E27FC236}">
                <a16:creationId xmlns:a16="http://schemas.microsoft.com/office/drawing/2014/main" id="{049A35FD-3252-DA48-845E-A3096295F43C}"/>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pic>
        <p:nvPicPr>
          <p:cNvPr id="32" name="Picture 31">
            <a:extLst>
              <a:ext uri="{FF2B5EF4-FFF2-40B4-BE49-F238E27FC236}">
                <a16:creationId xmlns:a16="http://schemas.microsoft.com/office/drawing/2014/main" id="{A654AD4E-520D-0543-B743-3EA1982627C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0800000">
            <a:off x="1348483" y="1912356"/>
            <a:ext cx="867087" cy="867087"/>
          </a:xfrm>
          <a:prstGeom prst="rect">
            <a:avLst/>
          </a:prstGeom>
        </p:spPr>
      </p:pic>
      <p:pic>
        <p:nvPicPr>
          <p:cNvPr id="34" name="Picture 33">
            <a:extLst>
              <a:ext uri="{FF2B5EF4-FFF2-40B4-BE49-F238E27FC236}">
                <a16:creationId xmlns:a16="http://schemas.microsoft.com/office/drawing/2014/main" id="{92F3F777-D1A1-1941-951B-6E1ADF2522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58804" y="4362374"/>
            <a:ext cx="867087" cy="867087"/>
          </a:xfrm>
          <a:prstGeom prst="rect">
            <a:avLst/>
          </a:prstGeom>
        </p:spPr>
      </p:pic>
      <p:sp>
        <p:nvSpPr>
          <p:cNvPr id="23" name="TextBox 22">
            <a:extLst>
              <a:ext uri="{FF2B5EF4-FFF2-40B4-BE49-F238E27FC236}">
                <a16:creationId xmlns:a16="http://schemas.microsoft.com/office/drawing/2014/main" id="{A59A8118-1373-2940-8A48-9B17A9D13D1F}"/>
              </a:ext>
            </a:extLst>
          </p:cNvPr>
          <p:cNvSpPr txBox="1"/>
          <p:nvPr/>
        </p:nvSpPr>
        <p:spPr>
          <a:xfrm>
            <a:off x="4301927" y="674928"/>
            <a:ext cx="5085431" cy="923330"/>
          </a:xfrm>
          <a:prstGeom prst="rect">
            <a:avLst/>
          </a:prstGeom>
          <a:noFill/>
        </p:spPr>
        <p:txBody>
          <a:bodyPr wrap="none" rtlCol="0">
            <a:spAutoFit/>
          </a:bodyPr>
          <a:lstStyle/>
          <a:p>
            <a:r>
              <a:rPr lang="en-US" sz="5400" b="1" dirty="0">
                <a:solidFill>
                  <a:srgbClr val="1C5294"/>
                </a:solidFill>
              </a:rPr>
              <a:t>Solution Analysis</a:t>
            </a:r>
          </a:p>
        </p:txBody>
      </p:sp>
      <p:sp>
        <p:nvSpPr>
          <p:cNvPr id="24" name="Google Shape;932;p47">
            <a:extLst>
              <a:ext uri="{FF2B5EF4-FFF2-40B4-BE49-F238E27FC236}">
                <a16:creationId xmlns:a16="http://schemas.microsoft.com/office/drawing/2014/main" id="{3204E90C-A204-499E-9731-1C28DC6D984B}"/>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37</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671130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9"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animEffect transition="in" filter="dissolve">
                                      <p:cBhvr>
                                        <p:cTn id="9" dur="5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6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43"/>
                                        </p:tgtEl>
                                        <p:attrNameLst>
                                          <p:attrName>style.visibility</p:attrName>
                                        </p:attrNameLst>
                                      </p:cBhvr>
                                      <p:to>
                                        <p:strVal val="visible"/>
                                      </p:to>
                                    </p:set>
                                    <p:animEffect transition="in" filter="dissolve">
                                      <p:cBhvr>
                                        <p:cTn id="30" dur="500"/>
                                        <p:tgtEl>
                                          <p:spTgt spid="43"/>
                                        </p:tgtEl>
                                      </p:cBhvr>
                                    </p:animEffect>
                                  </p:childTnLst>
                                </p:cTn>
                              </p:par>
                              <p:par>
                                <p:cTn id="31" presetID="9"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animEffect transition="in" filter="dissolve">
                                      <p:cBhvr>
                                        <p:cTn id="33" dur="500"/>
                                        <p:tgtEl>
                                          <p:spTgt spid="34"/>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59"/>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22"/>
                                        </p:tgtEl>
                                        <p:attrNameLst>
                                          <p:attrName>style.visibility</p:attrName>
                                        </p:attrNameLst>
                                      </p:cBhvr>
                                      <p:to>
                                        <p:strVal val="visible"/>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nodeType="clickEffect">
                                  <p:stCondLst>
                                    <p:cond delay="0"/>
                                  </p:stCondLst>
                                  <p:childTnLst>
                                    <p:set>
                                      <p:cBhvr>
                                        <p:cTn id="49"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43" grpId="0"/>
      <p:bldP spid="2" grpId="0"/>
      <p:bldP spid="3" grpId="0"/>
      <p:bldP spid="4" grpId="0"/>
      <p:bldP spid="5" grpId="0"/>
      <p:bldP spid="22" grpId="0"/>
    </p:bld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pic>
        <p:nvPicPr>
          <p:cNvPr id="11" name="Picture 10">
            <a:extLst>
              <a:ext uri="{FF2B5EF4-FFF2-40B4-BE49-F238E27FC236}">
                <a16:creationId xmlns:a16="http://schemas.microsoft.com/office/drawing/2014/main" id="{348ABEA0-54A6-C54A-984C-6A5B07503F33}"/>
              </a:ext>
            </a:extLst>
          </p:cNvPr>
          <p:cNvPicPr>
            <a:picLocks noChangeAspect="1"/>
          </p:cNvPicPr>
          <p:nvPr/>
        </p:nvPicPr>
        <p:blipFill>
          <a:blip r:embed="rId3"/>
          <a:stretch>
            <a:fillRect/>
          </a:stretch>
        </p:blipFill>
        <p:spPr>
          <a:xfrm>
            <a:off x="270391" y="3043989"/>
            <a:ext cx="1596809" cy="1596809"/>
          </a:xfrm>
          <a:prstGeom prst="rect">
            <a:avLst/>
          </a:prstGeom>
        </p:spPr>
      </p:pic>
      <p:sp>
        <p:nvSpPr>
          <p:cNvPr id="12" name="Google Shape;1861;p87">
            <a:extLst>
              <a:ext uri="{FF2B5EF4-FFF2-40B4-BE49-F238E27FC236}">
                <a16:creationId xmlns:a16="http://schemas.microsoft.com/office/drawing/2014/main" id="{1B8A409B-519E-FA46-B951-D68ED32C4ACA}"/>
              </a:ext>
            </a:extLst>
          </p:cNvPr>
          <p:cNvSpPr/>
          <p:nvPr/>
        </p:nvSpPr>
        <p:spPr>
          <a:xfrm>
            <a:off x="1958656" y="3862697"/>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13" name="Google Shape;1608;p77">
            <a:extLst>
              <a:ext uri="{FF2B5EF4-FFF2-40B4-BE49-F238E27FC236}">
                <a16:creationId xmlns:a16="http://schemas.microsoft.com/office/drawing/2014/main" id="{38CA187A-99E2-8049-A8C8-E4D5B1C4E6FE}"/>
              </a:ext>
            </a:extLst>
          </p:cNvPr>
          <p:cNvSpPr txBox="1"/>
          <p:nvPr/>
        </p:nvSpPr>
        <p:spPr>
          <a:xfrm>
            <a:off x="171126" y="4640798"/>
            <a:ext cx="1768336" cy="595200"/>
          </a:xfrm>
          <a:prstGeom prst="rect">
            <a:avLst/>
          </a:prstGeom>
          <a:noFill/>
          <a:ln>
            <a:noFill/>
          </a:ln>
        </p:spPr>
        <p:txBody>
          <a:bodyPr spcFirstLastPara="1" wrap="square" lIns="121900" tIns="121900" rIns="121900" bIns="121900" anchor="ctr" anchorCtr="0">
            <a:noAutofit/>
          </a:bodyPr>
          <a:lstStyle/>
          <a:p>
            <a:pPr algn="ctr"/>
            <a:r>
              <a:rPr lang="en" sz="2000" dirty="0">
                <a:latin typeface="Concert One"/>
                <a:ea typeface="Concert One"/>
                <a:cs typeface="Concert One"/>
                <a:sym typeface="Concert One"/>
              </a:rPr>
              <a:t>Input video</a:t>
            </a:r>
            <a:endParaRPr sz="2000" dirty="0">
              <a:latin typeface="Concert One"/>
              <a:ea typeface="Concert One"/>
              <a:cs typeface="Concert One"/>
              <a:sym typeface="Concert One"/>
            </a:endParaRPr>
          </a:p>
        </p:txBody>
      </p:sp>
      <p:sp>
        <p:nvSpPr>
          <p:cNvPr id="2" name="Rectangle 1">
            <a:extLst>
              <a:ext uri="{FF2B5EF4-FFF2-40B4-BE49-F238E27FC236}">
                <a16:creationId xmlns:a16="http://schemas.microsoft.com/office/drawing/2014/main" id="{9948BDE5-CEAF-2646-8513-D737E087719D}"/>
              </a:ext>
            </a:extLst>
          </p:cNvPr>
          <p:cNvSpPr/>
          <p:nvPr/>
        </p:nvSpPr>
        <p:spPr>
          <a:xfrm>
            <a:off x="3173812" y="3031494"/>
            <a:ext cx="5851266" cy="1609303"/>
          </a:xfrm>
          <a:prstGeom prst="rect">
            <a:avLst/>
          </a:prstGeom>
          <a:solidFill>
            <a:schemeClr val="accent4">
              <a:lumMod val="40000"/>
              <a:lumOff val="60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4F24F03C-C4A4-6B4E-B506-981A27B1C00C}"/>
              </a:ext>
            </a:extLst>
          </p:cNvPr>
          <p:cNvSpPr txBox="1"/>
          <p:nvPr/>
        </p:nvSpPr>
        <p:spPr>
          <a:xfrm>
            <a:off x="3173811" y="3037193"/>
            <a:ext cx="5851267" cy="400110"/>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a:solidFill>
              <a:schemeClr val="tx1"/>
            </a:solidFill>
          </a:ln>
        </p:spPr>
        <p:txBody>
          <a:bodyPr wrap="square" rtlCol="0">
            <a:spAutoFit/>
          </a:bodyPr>
          <a:lstStyle/>
          <a:p>
            <a:pPr algn="ctr"/>
            <a:r>
              <a:rPr lang="en-US" sz="2000" b="1" dirty="0"/>
              <a:t>Detection Hotspot Processing</a:t>
            </a:r>
          </a:p>
        </p:txBody>
      </p:sp>
      <p:sp>
        <p:nvSpPr>
          <p:cNvPr id="16" name="Rounded Rectangle 15">
            <a:extLst>
              <a:ext uri="{FF2B5EF4-FFF2-40B4-BE49-F238E27FC236}">
                <a16:creationId xmlns:a16="http://schemas.microsoft.com/office/drawing/2014/main" id="{84E9EE55-B6A9-2344-84BB-9B8A7DE6B2AE}"/>
              </a:ext>
            </a:extLst>
          </p:cNvPr>
          <p:cNvSpPr/>
          <p:nvPr/>
        </p:nvSpPr>
        <p:spPr>
          <a:xfrm>
            <a:off x="3396891" y="3594039"/>
            <a:ext cx="1956122" cy="636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Object Detector</a:t>
            </a:r>
          </a:p>
        </p:txBody>
      </p:sp>
      <p:sp>
        <p:nvSpPr>
          <p:cNvPr id="19" name="Google Shape;1861;p87">
            <a:extLst>
              <a:ext uri="{FF2B5EF4-FFF2-40B4-BE49-F238E27FC236}">
                <a16:creationId xmlns:a16="http://schemas.microsoft.com/office/drawing/2014/main" id="{C0553AA0-9242-CA4F-ACD0-30925213E186}"/>
              </a:ext>
            </a:extLst>
          </p:cNvPr>
          <p:cNvSpPr/>
          <p:nvPr/>
        </p:nvSpPr>
        <p:spPr>
          <a:xfrm>
            <a:off x="5543645" y="3862697"/>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20" name="Rounded Rectangle 19">
            <a:extLst>
              <a:ext uri="{FF2B5EF4-FFF2-40B4-BE49-F238E27FC236}">
                <a16:creationId xmlns:a16="http://schemas.microsoft.com/office/drawing/2014/main" id="{A713ABC1-5235-D345-81A4-94ABCDD6EDDF}"/>
              </a:ext>
            </a:extLst>
          </p:cNvPr>
          <p:cNvSpPr/>
          <p:nvPr/>
        </p:nvSpPr>
        <p:spPr>
          <a:xfrm>
            <a:off x="6918872" y="3594038"/>
            <a:ext cx="1956122" cy="636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Tracking Object</a:t>
            </a:r>
          </a:p>
        </p:txBody>
      </p:sp>
      <p:sp>
        <p:nvSpPr>
          <p:cNvPr id="21" name="Google Shape;1861;p87">
            <a:extLst>
              <a:ext uri="{FF2B5EF4-FFF2-40B4-BE49-F238E27FC236}">
                <a16:creationId xmlns:a16="http://schemas.microsoft.com/office/drawing/2014/main" id="{5A124781-0669-964A-963C-D37F6DD5DAF1}"/>
              </a:ext>
            </a:extLst>
          </p:cNvPr>
          <p:cNvSpPr/>
          <p:nvPr/>
        </p:nvSpPr>
        <p:spPr>
          <a:xfrm>
            <a:off x="9132335" y="3815923"/>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pic>
        <p:nvPicPr>
          <p:cNvPr id="22" name="Picture 21">
            <a:extLst>
              <a:ext uri="{FF2B5EF4-FFF2-40B4-BE49-F238E27FC236}">
                <a16:creationId xmlns:a16="http://schemas.microsoft.com/office/drawing/2014/main" id="{B781F082-B52F-1C4A-99D2-10095E165BEB}"/>
              </a:ext>
            </a:extLst>
          </p:cNvPr>
          <p:cNvPicPr>
            <a:picLocks noChangeAspect="1"/>
          </p:cNvPicPr>
          <p:nvPr/>
        </p:nvPicPr>
        <p:blipFill>
          <a:blip r:embed="rId3"/>
          <a:stretch>
            <a:fillRect/>
          </a:stretch>
        </p:blipFill>
        <p:spPr>
          <a:xfrm>
            <a:off x="10329452" y="3043989"/>
            <a:ext cx="1596809" cy="1596809"/>
          </a:xfrm>
          <a:prstGeom prst="rect">
            <a:avLst/>
          </a:prstGeom>
        </p:spPr>
      </p:pic>
      <p:sp>
        <p:nvSpPr>
          <p:cNvPr id="23" name="Google Shape;1608;p77">
            <a:extLst>
              <a:ext uri="{FF2B5EF4-FFF2-40B4-BE49-F238E27FC236}">
                <a16:creationId xmlns:a16="http://schemas.microsoft.com/office/drawing/2014/main" id="{7D920030-D54D-8045-BDC6-D784B826058C}"/>
              </a:ext>
            </a:extLst>
          </p:cNvPr>
          <p:cNvSpPr txBox="1"/>
          <p:nvPr/>
        </p:nvSpPr>
        <p:spPr>
          <a:xfrm>
            <a:off x="9856969" y="4685152"/>
            <a:ext cx="2371600" cy="595200"/>
          </a:xfrm>
          <a:prstGeom prst="rect">
            <a:avLst/>
          </a:prstGeom>
          <a:noFill/>
          <a:ln>
            <a:noFill/>
          </a:ln>
        </p:spPr>
        <p:txBody>
          <a:bodyPr spcFirstLastPara="1" wrap="square" lIns="121900" tIns="121900" rIns="121900" bIns="121900" anchor="ctr" anchorCtr="0">
            <a:noAutofit/>
          </a:bodyPr>
          <a:lstStyle/>
          <a:p>
            <a:pPr algn="ctr"/>
            <a:r>
              <a:rPr lang="en" sz="2000" dirty="0">
                <a:latin typeface="Concert One"/>
                <a:ea typeface="Concert One"/>
                <a:cs typeface="Concert One"/>
                <a:sym typeface="Concert One"/>
              </a:rPr>
              <a:t>Output video</a:t>
            </a:r>
            <a:endParaRPr sz="2000" dirty="0">
              <a:latin typeface="Concert One"/>
              <a:ea typeface="Concert One"/>
              <a:cs typeface="Concert One"/>
              <a:sym typeface="Concert One"/>
            </a:endParaRPr>
          </a:p>
        </p:txBody>
      </p:sp>
      <p:sp>
        <p:nvSpPr>
          <p:cNvPr id="4" name="TextBox 3">
            <a:extLst>
              <a:ext uri="{FF2B5EF4-FFF2-40B4-BE49-F238E27FC236}">
                <a16:creationId xmlns:a16="http://schemas.microsoft.com/office/drawing/2014/main" id="{6B358CD3-FBED-1641-A40C-B0BD7833B147}"/>
              </a:ext>
            </a:extLst>
          </p:cNvPr>
          <p:cNvSpPr txBox="1"/>
          <p:nvPr/>
        </p:nvSpPr>
        <p:spPr>
          <a:xfrm>
            <a:off x="9280465" y="3543011"/>
            <a:ext cx="706027" cy="369332"/>
          </a:xfrm>
          <a:prstGeom prst="rect">
            <a:avLst/>
          </a:prstGeom>
          <a:noFill/>
        </p:spPr>
        <p:txBody>
          <a:bodyPr wrap="none" rtlCol="0">
            <a:spAutoFit/>
          </a:bodyPr>
          <a:lstStyle/>
          <a:p>
            <a:r>
              <a:rPr lang="en-US" dirty="0"/>
              <a:t>Write</a:t>
            </a:r>
          </a:p>
        </p:txBody>
      </p:sp>
      <p:sp>
        <p:nvSpPr>
          <p:cNvPr id="5" name="TextBox 4">
            <a:extLst>
              <a:ext uri="{FF2B5EF4-FFF2-40B4-BE49-F238E27FC236}">
                <a16:creationId xmlns:a16="http://schemas.microsoft.com/office/drawing/2014/main" id="{2DB28FD7-2CB1-9243-BE29-CECEF9D0C730}"/>
              </a:ext>
            </a:extLst>
          </p:cNvPr>
          <p:cNvSpPr txBox="1"/>
          <p:nvPr/>
        </p:nvSpPr>
        <p:spPr>
          <a:xfrm>
            <a:off x="2156832" y="3618365"/>
            <a:ext cx="653512" cy="369332"/>
          </a:xfrm>
          <a:prstGeom prst="rect">
            <a:avLst/>
          </a:prstGeom>
          <a:noFill/>
        </p:spPr>
        <p:txBody>
          <a:bodyPr wrap="none" rtlCol="0">
            <a:spAutoFit/>
          </a:bodyPr>
          <a:lstStyle/>
          <a:p>
            <a:r>
              <a:rPr lang="en-US" dirty="0"/>
              <a:t>Read</a:t>
            </a:r>
          </a:p>
        </p:txBody>
      </p:sp>
      <p:sp>
        <p:nvSpPr>
          <p:cNvPr id="15" name="TextBox 14">
            <a:extLst>
              <a:ext uri="{FF2B5EF4-FFF2-40B4-BE49-F238E27FC236}">
                <a16:creationId xmlns:a16="http://schemas.microsoft.com/office/drawing/2014/main" id="{9AE7A3C8-B81C-B649-B6F4-A4B4E586705C}"/>
              </a:ext>
            </a:extLst>
          </p:cNvPr>
          <p:cNvSpPr txBox="1"/>
          <p:nvPr/>
        </p:nvSpPr>
        <p:spPr>
          <a:xfrm>
            <a:off x="5576092" y="3555506"/>
            <a:ext cx="1124090" cy="369332"/>
          </a:xfrm>
          <a:prstGeom prst="rect">
            <a:avLst/>
          </a:prstGeom>
          <a:noFill/>
        </p:spPr>
        <p:txBody>
          <a:bodyPr wrap="none" rtlCol="0">
            <a:spAutoFit/>
          </a:bodyPr>
          <a:lstStyle/>
          <a:p>
            <a:r>
              <a:rPr lang="en-US" dirty="0"/>
              <a:t>Recognize</a:t>
            </a:r>
          </a:p>
        </p:txBody>
      </p:sp>
      <p:sp>
        <p:nvSpPr>
          <p:cNvPr id="24" name="TextBox 23">
            <a:extLst>
              <a:ext uri="{FF2B5EF4-FFF2-40B4-BE49-F238E27FC236}">
                <a16:creationId xmlns:a16="http://schemas.microsoft.com/office/drawing/2014/main" id="{2A88B003-6E42-5A4A-9C35-DFA68C301AA4}"/>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27" name="Google Shape;1938;p90">
            <a:extLst>
              <a:ext uri="{FF2B5EF4-FFF2-40B4-BE49-F238E27FC236}">
                <a16:creationId xmlns:a16="http://schemas.microsoft.com/office/drawing/2014/main" id="{D8953664-79A2-DE4D-A905-8513DB05EB20}"/>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6" name="Rectangle 5">
            <a:extLst>
              <a:ext uri="{FF2B5EF4-FFF2-40B4-BE49-F238E27FC236}">
                <a16:creationId xmlns:a16="http://schemas.microsoft.com/office/drawing/2014/main" id="{86BF43B7-5690-C14D-85D7-6FD59AEC15EB}"/>
              </a:ext>
            </a:extLst>
          </p:cNvPr>
          <p:cNvSpPr/>
          <p:nvPr/>
        </p:nvSpPr>
        <p:spPr>
          <a:xfrm>
            <a:off x="3396891" y="3594038"/>
            <a:ext cx="1956122" cy="6366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FD187A7-5885-4548-8FBD-F4D3CA49E12B}"/>
              </a:ext>
            </a:extLst>
          </p:cNvPr>
          <p:cNvSpPr/>
          <p:nvPr/>
        </p:nvSpPr>
        <p:spPr>
          <a:xfrm>
            <a:off x="6921402" y="3594037"/>
            <a:ext cx="1956122" cy="6366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Google Shape;932;p47">
            <a:extLst>
              <a:ext uri="{FF2B5EF4-FFF2-40B4-BE49-F238E27FC236}">
                <a16:creationId xmlns:a16="http://schemas.microsoft.com/office/drawing/2014/main" id="{7EA2814C-E63C-4558-B929-767443F8580E}"/>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38</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758598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P spid="2" grpId="0" animBg="1"/>
      <p:bldP spid="3" grpId="0" animBg="1"/>
      <p:bldP spid="16" grpId="0" animBg="1"/>
      <p:bldP spid="19" grpId="0" animBg="1"/>
      <p:bldP spid="20" grpId="0" animBg="1"/>
      <p:bldP spid="21" grpId="0" animBg="1"/>
      <p:bldP spid="23" grpId="0"/>
      <p:bldP spid="4" grpId="0"/>
      <p:bldP spid="5" grpId="0"/>
      <p:bldP spid="15" grpId="0"/>
      <p:bldP spid="6" grpId="0" animBg="1"/>
      <p:bldP spid="30" grpId="0" animBg="1"/>
    </p:bld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37" name="Rectangle 36">
            <a:extLst>
              <a:ext uri="{FF2B5EF4-FFF2-40B4-BE49-F238E27FC236}">
                <a16:creationId xmlns:a16="http://schemas.microsoft.com/office/drawing/2014/main" id="{B03D651C-3F0E-43B4-9C42-3B8AE4B16FE8}"/>
              </a:ext>
            </a:extLst>
          </p:cNvPr>
          <p:cNvSpPr/>
          <p:nvPr/>
        </p:nvSpPr>
        <p:spPr>
          <a:xfrm>
            <a:off x="4861843" y="4361620"/>
            <a:ext cx="3091061" cy="720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Apple Shelf</a:t>
            </a:r>
          </a:p>
        </p:txBody>
      </p:sp>
      <p:sp>
        <p:nvSpPr>
          <p:cNvPr id="39" name="TextBox 38">
            <a:extLst>
              <a:ext uri="{FF2B5EF4-FFF2-40B4-BE49-F238E27FC236}">
                <a16:creationId xmlns:a16="http://schemas.microsoft.com/office/drawing/2014/main" id="{6C900682-57B8-9944-989B-519AC44D7083}"/>
              </a:ext>
            </a:extLst>
          </p:cNvPr>
          <p:cNvSpPr txBox="1"/>
          <p:nvPr/>
        </p:nvSpPr>
        <p:spPr>
          <a:xfrm>
            <a:off x="685341" y="1264117"/>
            <a:ext cx="2181110" cy="461665"/>
          </a:xfrm>
          <a:prstGeom prst="rect">
            <a:avLst/>
          </a:prstGeom>
          <a:noFill/>
        </p:spPr>
        <p:txBody>
          <a:bodyPr wrap="none" rtlCol="0">
            <a:spAutoFit/>
          </a:bodyPr>
          <a:lstStyle/>
          <a:p>
            <a:r>
              <a:rPr lang="en-US" sz="2400" b="1" dirty="0"/>
              <a:t>Object detector</a:t>
            </a:r>
          </a:p>
        </p:txBody>
      </p:sp>
      <p:sp>
        <p:nvSpPr>
          <p:cNvPr id="40" name="TextBox 39">
            <a:extLst>
              <a:ext uri="{FF2B5EF4-FFF2-40B4-BE49-F238E27FC236}">
                <a16:creationId xmlns:a16="http://schemas.microsoft.com/office/drawing/2014/main" id="{41F7A8CC-35D1-514D-8949-CB9F232C9434}"/>
              </a:ext>
            </a:extLst>
          </p:cNvPr>
          <p:cNvSpPr txBox="1"/>
          <p:nvPr/>
        </p:nvSpPr>
        <p:spPr>
          <a:xfrm>
            <a:off x="685341" y="1664227"/>
            <a:ext cx="2106602" cy="461665"/>
          </a:xfrm>
          <a:prstGeom prst="rect">
            <a:avLst/>
          </a:prstGeom>
          <a:noFill/>
        </p:spPr>
        <p:txBody>
          <a:bodyPr wrap="none" rtlCol="0">
            <a:spAutoFit/>
          </a:bodyPr>
          <a:lstStyle/>
          <a:p>
            <a:r>
              <a:rPr lang="en-US" sz="2400" b="1" dirty="0"/>
              <a:t>Tracking object</a:t>
            </a:r>
          </a:p>
        </p:txBody>
      </p:sp>
      <p:sp>
        <p:nvSpPr>
          <p:cNvPr id="8" name="Google Shape;1938;p90">
            <a:extLst>
              <a:ext uri="{FF2B5EF4-FFF2-40B4-BE49-F238E27FC236}">
                <a16:creationId xmlns:a16="http://schemas.microsoft.com/office/drawing/2014/main" id="{323E077B-1F03-6A4F-8F84-E7319E8F73D4}"/>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25" name="TextBox 24">
            <a:extLst>
              <a:ext uri="{FF2B5EF4-FFF2-40B4-BE49-F238E27FC236}">
                <a16:creationId xmlns:a16="http://schemas.microsoft.com/office/drawing/2014/main" id="{1F8D0752-9D15-A342-AEC3-E81CA06B7A59}"/>
              </a:ext>
            </a:extLst>
          </p:cNvPr>
          <p:cNvSpPr txBox="1"/>
          <p:nvPr/>
        </p:nvSpPr>
        <p:spPr>
          <a:xfrm>
            <a:off x="3523341" y="2399091"/>
            <a:ext cx="895522" cy="369332"/>
          </a:xfrm>
          <a:prstGeom prst="rect">
            <a:avLst/>
          </a:prstGeom>
          <a:solidFill>
            <a:schemeClr val="bg1"/>
          </a:solidFill>
        </p:spPr>
        <p:txBody>
          <a:bodyPr wrap="square" rtlCol="0">
            <a:spAutoFit/>
          </a:bodyPr>
          <a:lstStyle/>
          <a:p>
            <a:pPr algn="ctr"/>
            <a:r>
              <a:rPr lang="en-US" dirty="0"/>
              <a:t>Person</a:t>
            </a:r>
          </a:p>
        </p:txBody>
      </p:sp>
      <p:sp>
        <p:nvSpPr>
          <p:cNvPr id="26" name="Right Arrow 25">
            <a:extLst>
              <a:ext uri="{FF2B5EF4-FFF2-40B4-BE49-F238E27FC236}">
                <a16:creationId xmlns:a16="http://schemas.microsoft.com/office/drawing/2014/main" id="{F35005D3-0314-A943-941C-1AAE429CCF09}"/>
              </a:ext>
            </a:extLst>
          </p:cNvPr>
          <p:cNvSpPr/>
          <p:nvPr/>
        </p:nvSpPr>
        <p:spPr>
          <a:xfrm>
            <a:off x="1233836" y="3559057"/>
            <a:ext cx="2291594" cy="53405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Entrance gate 1</a:t>
            </a:r>
          </a:p>
        </p:txBody>
      </p:sp>
      <p:sp>
        <p:nvSpPr>
          <p:cNvPr id="27" name="Left Arrow 26">
            <a:extLst>
              <a:ext uri="{FF2B5EF4-FFF2-40B4-BE49-F238E27FC236}">
                <a16:creationId xmlns:a16="http://schemas.microsoft.com/office/drawing/2014/main" id="{E5E9ECAF-DD07-3D40-BE9F-D587156A8574}"/>
              </a:ext>
            </a:extLst>
          </p:cNvPr>
          <p:cNvSpPr/>
          <p:nvPr/>
        </p:nvSpPr>
        <p:spPr>
          <a:xfrm>
            <a:off x="9092341" y="3559057"/>
            <a:ext cx="2252858" cy="53405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Entrance gate 2</a:t>
            </a:r>
          </a:p>
        </p:txBody>
      </p:sp>
      <p:cxnSp>
        <p:nvCxnSpPr>
          <p:cNvPr id="28" name="Straight Arrow Connector 27">
            <a:extLst>
              <a:ext uri="{FF2B5EF4-FFF2-40B4-BE49-F238E27FC236}">
                <a16:creationId xmlns:a16="http://schemas.microsoft.com/office/drawing/2014/main" id="{71DA075C-0BEC-E642-B865-47DB8957F07B}"/>
              </a:ext>
            </a:extLst>
          </p:cNvPr>
          <p:cNvCxnSpPr>
            <a:cxnSpLocks/>
          </p:cNvCxnSpPr>
          <p:nvPr/>
        </p:nvCxnSpPr>
        <p:spPr>
          <a:xfrm>
            <a:off x="3977603" y="2709641"/>
            <a:ext cx="421851" cy="6524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42C15DDC-EC4B-924D-B8CB-43625BB740E6}"/>
              </a:ext>
            </a:extLst>
          </p:cNvPr>
          <p:cNvSpPr txBox="1"/>
          <p:nvPr/>
        </p:nvSpPr>
        <p:spPr>
          <a:xfrm>
            <a:off x="2034597" y="2352816"/>
            <a:ext cx="1339430" cy="369332"/>
          </a:xfrm>
          <a:prstGeom prst="rect">
            <a:avLst/>
          </a:prstGeom>
          <a:noFill/>
        </p:spPr>
        <p:txBody>
          <a:bodyPr wrap="square" rtlCol="0">
            <a:spAutoFit/>
          </a:bodyPr>
          <a:lstStyle/>
          <a:p>
            <a:pPr algn="ctr"/>
            <a:r>
              <a:rPr lang="en-US" dirty="0"/>
              <a:t>Not person</a:t>
            </a:r>
          </a:p>
        </p:txBody>
      </p:sp>
      <p:cxnSp>
        <p:nvCxnSpPr>
          <p:cNvPr id="30" name="Straight Arrow Connector 29">
            <a:extLst>
              <a:ext uri="{FF2B5EF4-FFF2-40B4-BE49-F238E27FC236}">
                <a16:creationId xmlns:a16="http://schemas.microsoft.com/office/drawing/2014/main" id="{736A5D39-EEA7-AE40-9519-D3F06C093B62}"/>
              </a:ext>
            </a:extLst>
          </p:cNvPr>
          <p:cNvCxnSpPr>
            <a:cxnSpLocks/>
            <a:endCxn id="19" idx="1"/>
          </p:cNvCxnSpPr>
          <p:nvPr/>
        </p:nvCxnSpPr>
        <p:spPr>
          <a:xfrm>
            <a:off x="3158775" y="2709641"/>
            <a:ext cx="1141737" cy="14255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D1F12FB4-2035-174E-A227-76935C6C8595}"/>
              </a:ext>
            </a:extLst>
          </p:cNvPr>
          <p:cNvSpPr txBox="1"/>
          <p:nvPr/>
        </p:nvSpPr>
        <p:spPr>
          <a:xfrm>
            <a:off x="3220632" y="4885804"/>
            <a:ext cx="1609287" cy="369332"/>
          </a:xfrm>
          <a:prstGeom prst="rect">
            <a:avLst/>
          </a:prstGeom>
          <a:noFill/>
        </p:spPr>
        <p:txBody>
          <a:bodyPr wrap="none" rtlCol="0">
            <a:spAutoFit/>
          </a:bodyPr>
          <a:lstStyle/>
          <a:p>
            <a:r>
              <a:rPr lang="en-US" dirty="0"/>
              <a:t>Shelf boundary</a:t>
            </a:r>
          </a:p>
        </p:txBody>
      </p:sp>
      <p:cxnSp>
        <p:nvCxnSpPr>
          <p:cNvPr id="41" name="Straight Arrow Connector 40">
            <a:extLst>
              <a:ext uri="{FF2B5EF4-FFF2-40B4-BE49-F238E27FC236}">
                <a16:creationId xmlns:a16="http://schemas.microsoft.com/office/drawing/2014/main" id="{7811CB00-4ED0-934F-AFBC-BBD53AAF10D7}"/>
              </a:ext>
            </a:extLst>
          </p:cNvPr>
          <p:cNvCxnSpPr>
            <a:cxnSpLocks/>
            <a:stCxn id="33" idx="0"/>
          </p:cNvCxnSpPr>
          <p:nvPr/>
        </p:nvCxnSpPr>
        <p:spPr>
          <a:xfrm flipV="1">
            <a:off x="4025276" y="4256714"/>
            <a:ext cx="850421" cy="6290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6CE2CFCC-8723-C949-A8F4-B923905A7A7A}"/>
              </a:ext>
            </a:extLst>
          </p:cNvPr>
          <p:cNvSpPr txBox="1"/>
          <p:nvPr/>
        </p:nvSpPr>
        <p:spPr>
          <a:xfrm>
            <a:off x="8134192" y="4914897"/>
            <a:ext cx="1643792" cy="369332"/>
          </a:xfrm>
          <a:prstGeom prst="rect">
            <a:avLst/>
          </a:prstGeom>
          <a:noFill/>
        </p:spPr>
        <p:txBody>
          <a:bodyPr wrap="square" rtlCol="0">
            <a:spAutoFit/>
          </a:bodyPr>
          <a:lstStyle/>
          <a:p>
            <a:r>
              <a:rPr lang="en-US" dirty="0"/>
              <a:t>Shelf boundary</a:t>
            </a:r>
          </a:p>
        </p:txBody>
      </p:sp>
      <p:cxnSp>
        <p:nvCxnSpPr>
          <p:cNvPr id="44" name="Straight Arrow Connector 43">
            <a:extLst>
              <a:ext uri="{FF2B5EF4-FFF2-40B4-BE49-F238E27FC236}">
                <a16:creationId xmlns:a16="http://schemas.microsoft.com/office/drawing/2014/main" id="{1B463BD6-CFFC-EC42-82ED-F1AA7D2063A6}"/>
              </a:ext>
            </a:extLst>
          </p:cNvPr>
          <p:cNvCxnSpPr>
            <a:cxnSpLocks/>
            <a:stCxn id="43" idx="0"/>
          </p:cNvCxnSpPr>
          <p:nvPr/>
        </p:nvCxnSpPr>
        <p:spPr>
          <a:xfrm flipH="1" flipV="1">
            <a:off x="7942374" y="4256715"/>
            <a:ext cx="1013714" cy="658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0" name="Rectangle 59">
            <a:extLst>
              <a:ext uri="{FF2B5EF4-FFF2-40B4-BE49-F238E27FC236}">
                <a16:creationId xmlns:a16="http://schemas.microsoft.com/office/drawing/2014/main" id="{53927F1F-A938-1846-A63B-3B2B3688B455}"/>
              </a:ext>
            </a:extLst>
          </p:cNvPr>
          <p:cNvSpPr/>
          <p:nvPr/>
        </p:nvSpPr>
        <p:spPr>
          <a:xfrm>
            <a:off x="4875697" y="3121152"/>
            <a:ext cx="3066677" cy="1267391"/>
          </a:xfrm>
          <a:prstGeom prst="rect">
            <a:avLst/>
          </a:prstGeom>
          <a:solidFill>
            <a:srgbClr val="FF656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DB33F889-FD6D-CA41-B9DF-B1ED36B4A6F1}"/>
              </a:ext>
            </a:extLst>
          </p:cNvPr>
          <p:cNvSpPr/>
          <p:nvPr/>
        </p:nvSpPr>
        <p:spPr>
          <a:xfrm>
            <a:off x="4852569" y="2396488"/>
            <a:ext cx="3091061" cy="720000"/>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Apple Shelf</a:t>
            </a:r>
          </a:p>
        </p:txBody>
      </p:sp>
      <p:cxnSp>
        <p:nvCxnSpPr>
          <p:cNvPr id="63" name="Straight Connector 62">
            <a:extLst>
              <a:ext uri="{FF2B5EF4-FFF2-40B4-BE49-F238E27FC236}">
                <a16:creationId xmlns:a16="http://schemas.microsoft.com/office/drawing/2014/main" id="{6C7E7A99-2166-F040-96D2-0BA1DB717CD8}"/>
              </a:ext>
            </a:extLst>
          </p:cNvPr>
          <p:cNvCxnSpPr>
            <a:cxnSpLocks/>
          </p:cNvCxnSpPr>
          <p:nvPr/>
        </p:nvCxnSpPr>
        <p:spPr>
          <a:xfrm>
            <a:off x="4855525" y="3121152"/>
            <a:ext cx="0" cy="1262961"/>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682275A-6BB4-084A-BE8A-F604E2D0AFC2}"/>
              </a:ext>
            </a:extLst>
          </p:cNvPr>
          <p:cNvCxnSpPr>
            <a:cxnSpLocks/>
          </p:cNvCxnSpPr>
          <p:nvPr/>
        </p:nvCxnSpPr>
        <p:spPr>
          <a:xfrm>
            <a:off x="7939050" y="3130620"/>
            <a:ext cx="0" cy="125349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pic>
        <p:nvPicPr>
          <p:cNvPr id="15" name="Picture 2" descr="Monitoring Camera Icons - Download Free Vector Icons | Noun Project">
            <a:extLst>
              <a:ext uri="{FF2B5EF4-FFF2-40B4-BE49-F238E27FC236}">
                <a16:creationId xmlns:a16="http://schemas.microsoft.com/office/drawing/2014/main" id="{473DF1A4-7FC5-A446-821F-1545995E9D2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flipV="1">
            <a:off x="4751341" y="2848493"/>
            <a:ext cx="475544" cy="47554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E962802-D949-CD45-8D1C-7F8CAA1E42FF}"/>
              </a:ext>
            </a:extLst>
          </p:cNvPr>
          <p:cNvPicPr>
            <a:picLocks noChangeAspect="1"/>
          </p:cNvPicPr>
          <p:nvPr/>
        </p:nvPicPr>
        <p:blipFill>
          <a:blip r:embed="rId4"/>
          <a:stretch>
            <a:fillRect/>
          </a:stretch>
        </p:blipFill>
        <p:spPr>
          <a:xfrm>
            <a:off x="4988653" y="3284843"/>
            <a:ext cx="548428" cy="548428"/>
          </a:xfrm>
          <a:prstGeom prst="rect">
            <a:avLst/>
          </a:prstGeom>
        </p:spPr>
      </p:pic>
      <p:pic>
        <p:nvPicPr>
          <p:cNvPr id="16" name="Picture 2" descr="Monitoring Camera Icons - Download Free Vector Icons | Noun Project">
            <a:extLst>
              <a:ext uri="{FF2B5EF4-FFF2-40B4-BE49-F238E27FC236}">
                <a16:creationId xmlns:a16="http://schemas.microsoft.com/office/drawing/2014/main" id="{BD2425F7-6B4D-0B4C-9E53-B5D64DEFCCF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7532654" y="2880207"/>
            <a:ext cx="481889" cy="481889"/>
          </a:xfrm>
          <a:prstGeom prst="rect">
            <a:avLst/>
          </a:prstGeom>
          <a:noFill/>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4F78D362-5174-8741-A58F-CA8C83E8C586}"/>
              </a:ext>
            </a:extLst>
          </p:cNvPr>
          <p:cNvCxnSpPr>
            <a:cxnSpLocks/>
          </p:cNvCxnSpPr>
          <p:nvPr/>
        </p:nvCxnSpPr>
        <p:spPr>
          <a:xfrm>
            <a:off x="4680875" y="3537234"/>
            <a:ext cx="406143" cy="0"/>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4835F19E-6231-9D4D-B2C9-533D01057DE5}"/>
              </a:ext>
            </a:extLst>
          </p:cNvPr>
          <p:cNvPicPr>
            <a:picLocks noChangeAspect="1"/>
          </p:cNvPicPr>
          <p:nvPr/>
        </p:nvPicPr>
        <p:blipFill>
          <a:blip r:embed="rId6"/>
          <a:stretch>
            <a:fillRect/>
          </a:stretch>
        </p:blipFill>
        <p:spPr>
          <a:xfrm>
            <a:off x="7153391" y="3797679"/>
            <a:ext cx="590864" cy="590864"/>
          </a:xfrm>
          <a:prstGeom prst="rect">
            <a:avLst/>
          </a:prstGeom>
        </p:spPr>
      </p:pic>
      <p:pic>
        <p:nvPicPr>
          <p:cNvPr id="13" name="Picture 12">
            <a:extLst>
              <a:ext uri="{FF2B5EF4-FFF2-40B4-BE49-F238E27FC236}">
                <a16:creationId xmlns:a16="http://schemas.microsoft.com/office/drawing/2014/main" id="{FA95FB4B-D103-BF4F-9566-540DCC502A26}"/>
              </a:ext>
            </a:extLst>
          </p:cNvPr>
          <p:cNvPicPr>
            <a:picLocks noChangeAspect="1"/>
          </p:cNvPicPr>
          <p:nvPr/>
        </p:nvPicPr>
        <p:blipFill>
          <a:blip r:embed="rId4"/>
          <a:stretch>
            <a:fillRect/>
          </a:stretch>
        </p:blipFill>
        <p:spPr>
          <a:xfrm>
            <a:off x="4188854" y="3240833"/>
            <a:ext cx="592802" cy="592802"/>
          </a:xfrm>
          <a:prstGeom prst="rect">
            <a:avLst/>
          </a:prstGeom>
        </p:spPr>
      </p:pic>
      <p:cxnSp>
        <p:nvCxnSpPr>
          <p:cNvPr id="23" name="Straight Arrow Connector 22">
            <a:extLst>
              <a:ext uri="{FF2B5EF4-FFF2-40B4-BE49-F238E27FC236}">
                <a16:creationId xmlns:a16="http://schemas.microsoft.com/office/drawing/2014/main" id="{D245CAA7-23A9-EA46-B64D-DF24C108EA43}"/>
              </a:ext>
            </a:extLst>
          </p:cNvPr>
          <p:cNvCxnSpPr>
            <a:cxnSpLocks/>
          </p:cNvCxnSpPr>
          <p:nvPr/>
        </p:nvCxnSpPr>
        <p:spPr>
          <a:xfrm flipH="1">
            <a:off x="7610143" y="4135186"/>
            <a:ext cx="589519" cy="6621"/>
          </a:xfrm>
          <a:prstGeom prst="straightConnector1">
            <a:avLst/>
          </a:prstGeom>
          <a:ln w="22225">
            <a:solidFill>
              <a:schemeClr val="tx1"/>
            </a:solidFill>
            <a:prstDash val="sysDot"/>
            <a:tailEnd type="triangle"/>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538B6A4E-513E-584E-83A5-3070653CF790}"/>
              </a:ext>
            </a:extLst>
          </p:cNvPr>
          <p:cNvPicPr>
            <a:picLocks noChangeAspect="1"/>
          </p:cNvPicPr>
          <p:nvPr/>
        </p:nvPicPr>
        <p:blipFill>
          <a:blip r:embed="rId6"/>
          <a:stretch>
            <a:fillRect/>
          </a:stretch>
        </p:blipFill>
        <p:spPr>
          <a:xfrm>
            <a:off x="8079713" y="3843500"/>
            <a:ext cx="568321" cy="568321"/>
          </a:xfrm>
          <a:prstGeom prst="rect">
            <a:avLst/>
          </a:prstGeom>
        </p:spPr>
      </p:pic>
      <p:pic>
        <p:nvPicPr>
          <p:cNvPr id="19" name="Picture 18">
            <a:extLst>
              <a:ext uri="{FF2B5EF4-FFF2-40B4-BE49-F238E27FC236}">
                <a16:creationId xmlns:a16="http://schemas.microsoft.com/office/drawing/2014/main" id="{BF355DB4-79D7-7548-920D-50D2A398FA76}"/>
              </a:ext>
            </a:extLst>
          </p:cNvPr>
          <p:cNvPicPr>
            <a:picLocks noChangeAspect="1"/>
          </p:cNvPicPr>
          <p:nvPr/>
        </p:nvPicPr>
        <p:blipFill rotWithShape="1">
          <a:blip r:embed="rId7"/>
          <a:srcRect l="27229" t="29818" r="18655" b="24068"/>
          <a:stretch/>
        </p:blipFill>
        <p:spPr>
          <a:xfrm>
            <a:off x="4300512" y="3990296"/>
            <a:ext cx="340059" cy="289780"/>
          </a:xfrm>
          <a:prstGeom prst="rect">
            <a:avLst/>
          </a:prstGeom>
        </p:spPr>
      </p:pic>
      <p:sp>
        <p:nvSpPr>
          <p:cNvPr id="88" name="TextBox 87">
            <a:extLst>
              <a:ext uri="{FF2B5EF4-FFF2-40B4-BE49-F238E27FC236}">
                <a16:creationId xmlns:a16="http://schemas.microsoft.com/office/drawing/2014/main" id="{0FF695EC-1C71-4F43-9294-C8C9A7E8D525}"/>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pic>
        <p:nvPicPr>
          <p:cNvPr id="50" name="Picture 49">
            <a:extLst>
              <a:ext uri="{FF2B5EF4-FFF2-40B4-BE49-F238E27FC236}">
                <a16:creationId xmlns:a16="http://schemas.microsoft.com/office/drawing/2014/main" id="{7D8C53B8-E81F-A541-A17F-42B7936EC995}"/>
              </a:ext>
            </a:extLst>
          </p:cNvPr>
          <p:cNvPicPr>
            <a:picLocks noChangeAspect="1"/>
          </p:cNvPicPr>
          <p:nvPr/>
        </p:nvPicPr>
        <p:blipFill>
          <a:blip r:embed="rId8"/>
          <a:stretch>
            <a:fillRect/>
          </a:stretch>
        </p:blipFill>
        <p:spPr>
          <a:xfrm>
            <a:off x="3027549" y="1487184"/>
            <a:ext cx="6290943" cy="4962619"/>
          </a:xfrm>
          <a:prstGeom prst="rect">
            <a:avLst/>
          </a:prstGeom>
        </p:spPr>
      </p:pic>
      <p:pic>
        <p:nvPicPr>
          <p:cNvPr id="51" name="Picture 50">
            <a:extLst>
              <a:ext uri="{FF2B5EF4-FFF2-40B4-BE49-F238E27FC236}">
                <a16:creationId xmlns:a16="http://schemas.microsoft.com/office/drawing/2014/main" id="{7561EBD4-DDB4-144E-8153-56E64646B013}"/>
              </a:ext>
            </a:extLst>
          </p:cNvPr>
          <p:cNvPicPr>
            <a:picLocks noChangeAspect="1"/>
          </p:cNvPicPr>
          <p:nvPr/>
        </p:nvPicPr>
        <p:blipFill>
          <a:blip r:embed="rId9" cstate="print">
            <a:grayscl/>
            <a:extLst>
              <a:ext uri="{28A0092B-C50C-407E-A947-70E740481C1C}">
                <a14:useLocalDpi xmlns:a14="http://schemas.microsoft.com/office/drawing/2010/main" val="0"/>
              </a:ext>
            </a:extLst>
          </a:blip>
          <a:stretch>
            <a:fillRect/>
          </a:stretch>
        </p:blipFill>
        <p:spPr>
          <a:xfrm rot="2860021">
            <a:off x="4289754" y="2558569"/>
            <a:ext cx="612378" cy="480852"/>
          </a:xfrm>
          <a:prstGeom prst="rect">
            <a:avLst/>
          </a:prstGeom>
          <a:noFill/>
        </p:spPr>
      </p:pic>
      <p:pic>
        <p:nvPicPr>
          <p:cNvPr id="52" name="Picture 51">
            <a:extLst>
              <a:ext uri="{FF2B5EF4-FFF2-40B4-BE49-F238E27FC236}">
                <a16:creationId xmlns:a16="http://schemas.microsoft.com/office/drawing/2014/main" id="{F1ACDED9-3967-E947-B5BC-684FE3B8DB43}"/>
              </a:ext>
            </a:extLst>
          </p:cNvPr>
          <p:cNvPicPr>
            <a:picLocks noChangeAspect="1"/>
          </p:cNvPicPr>
          <p:nvPr/>
        </p:nvPicPr>
        <p:blipFill>
          <a:blip r:embed="rId10"/>
          <a:stretch>
            <a:fillRect/>
          </a:stretch>
        </p:blipFill>
        <p:spPr>
          <a:xfrm>
            <a:off x="6303076" y="2722148"/>
            <a:ext cx="3015416" cy="2280619"/>
          </a:xfrm>
          <a:prstGeom prst="rect">
            <a:avLst/>
          </a:prstGeom>
        </p:spPr>
      </p:pic>
      <p:cxnSp>
        <p:nvCxnSpPr>
          <p:cNvPr id="53" name="Straight Connector 52">
            <a:extLst>
              <a:ext uri="{FF2B5EF4-FFF2-40B4-BE49-F238E27FC236}">
                <a16:creationId xmlns:a16="http://schemas.microsoft.com/office/drawing/2014/main" id="{2B4D3609-335A-2F4D-86D9-95AAFBF68A51}"/>
              </a:ext>
            </a:extLst>
          </p:cNvPr>
          <p:cNvCxnSpPr>
            <a:cxnSpLocks/>
          </p:cNvCxnSpPr>
          <p:nvPr/>
        </p:nvCxnSpPr>
        <p:spPr>
          <a:xfrm>
            <a:off x="4211010" y="2684238"/>
            <a:ext cx="1000" cy="32774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AC2B3E20-5493-0344-B6B7-B94859D57C5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3749907">
            <a:off x="5579308" y="3050779"/>
            <a:ext cx="234924" cy="166939"/>
          </a:xfrm>
          <a:prstGeom prst="rect">
            <a:avLst/>
          </a:prstGeom>
          <a:noFill/>
        </p:spPr>
      </p:pic>
      <p:cxnSp>
        <p:nvCxnSpPr>
          <p:cNvPr id="55" name="Straight Connector 54">
            <a:extLst>
              <a:ext uri="{FF2B5EF4-FFF2-40B4-BE49-F238E27FC236}">
                <a16:creationId xmlns:a16="http://schemas.microsoft.com/office/drawing/2014/main" id="{41B8EA36-AF2D-8642-8CA0-A1A54868BE6C}"/>
              </a:ext>
            </a:extLst>
          </p:cNvPr>
          <p:cNvCxnSpPr>
            <a:cxnSpLocks/>
          </p:cNvCxnSpPr>
          <p:nvPr/>
        </p:nvCxnSpPr>
        <p:spPr>
          <a:xfrm>
            <a:off x="5514172" y="3052063"/>
            <a:ext cx="0" cy="13218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B07C545-71FE-F94E-B920-999305E68E99}"/>
              </a:ext>
            </a:extLst>
          </p:cNvPr>
          <p:cNvSpPr txBox="1"/>
          <p:nvPr/>
        </p:nvSpPr>
        <p:spPr>
          <a:xfrm>
            <a:off x="865632" y="5096256"/>
            <a:ext cx="184731" cy="369332"/>
          </a:xfrm>
          <a:prstGeom prst="rect">
            <a:avLst/>
          </a:prstGeom>
          <a:noFill/>
        </p:spPr>
        <p:txBody>
          <a:bodyPr wrap="none" rtlCol="0">
            <a:spAutoFit/>
          </a:bodyPr>
          <a:lstStyle/>
          <a:p>
            <a:endParaRPr lang="en-US" dirty="0"/>
          </a:p>
        </p:txBody>
      </p:sp>
      <p:sp>
        <p:nvSpPr>
          <p:cNvPr id="38" name="Google Shape;932;p47">
            <a:extLst>
              <a:ext uri="{FF2B5EF4-FFF2-40B4-BE49-F238E27FC236}">
                <a16:creationId xmlns:a16="http://schemas.microsoft.com/office/drawing/2014/main" id="{9BEC4074-71F5-4A28-8DA0-B4E80EDF8874}"/>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39</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745449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50"/>
                                        </p:tgtEl>
                                        <p:attrNameLst>
                                          <p:attrName>style.visibility</p:attrName>
                                        </p:attrNameLst>
                                      </p:cBhvr>
                                      <p:to>
                                        <p:strVal val="visible"/>
                                      </p:to>
                                    </p:set>
                                  </p:childTnLst>
                                  <p:subTnLst>
                                    <p:set>
                                      <p:cBhvr override="childStyle">
                                        <p:cTn dur="1" fill="hold" display="0" masterRel="nextClick" afterEffect="1"/>
                                        <p:tgtEl>
                                          <p:spTgt spid="50"/>
                                        </p:tgtEl>
                                        <p:attrNameLst>
                                          <p:attrName>style.visibility</p:attrName>
                                        </p:attrNameLst>
                                      </p:cBhvr>
                                      <p:to>
                                        <p:strVal val="hidden"/>
                                      </p:to>
                                    </p:set>
                                  </p:subTnLst>
                                </p:cTn>
                              </p:par>
                              <p:par>
                                <p:cTn id="37" presetID="1" presetClass="entr" presetSubtype="0" fill="hold"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subTnLst>
                                    <p:set>
                                      <p:cBhvr override="childStyle">
                                        <p:cTn dur="1" fill="hold" display="0" masterRel="nextClick" afterEffect="1"/>
                                        <p:tgtEl>
                                          <p:spTgt spid="52"/>
                                        </p:tgtEl>
                                        <p:attrNameLst>
                                          <p:attrName>style.visibility</p:attrName>
                                        </p:attrNameLst>
                                      </p:cBhvr>
                                      <p:to>
                                        <p:strVal val="hidden"/>
                                      </p:to>
                                    </p:set>
                                  </p:subTnLst>
                                </p:cTn>
                              </p:par>
                              <p:par>
                                <p:cTn id="39" presetID="1" presetClass="entr" presetSubtype="0" fill="hold"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subTnLst>
                                    <p:set>
                                      <p:cBhvr override="childStyle">
                                        <p:cTn dur="1" fill="hold" display="0" masterRel="nextClick" afterEffect="1"/>
                                        <p:tgtEl>
                                          <p:spTgt spid="53"/>
                                        </p:tgtEl>
                                        <p:attrNameLst>
                                          <p:attrName>style.visibility</p:attrName>
                                        </p:attrNameLst>
                                      </p:cBhvr>
                                      <p:to>
                                        <p:strVal val="hidden"/>
                                      </p:to>
                                    </p:set>
                                  </p:subTnLst>
                                </p:cTn>
                              </p:par>
                              <p:par>
                                <p:cTn id="41" presetID="1" presetClass="entr" presetSubtype="0" fill="hold"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subTnLst>
                                    <p:set>
                                      <p:cBhvr override="childStyle">
                                        <p:cTn dur="1" fill="hold" display="0" masterRel="nextClick" afterEffect="1"/>
                                        <p:tgtEl>
                                          <p:spTgt spid="51"/>
                                        </p:tgtEl>
                                        <p:attrNameLst>
                                          <p:attrName>style.visibility</p:attrName>
                                        </p:attrNameLst>
                                      </p:cBhvr>
                                      <p:to>
                                        <p:strVal val="hidden"/>
                                      </p:to>
                                    </p:set>
                                  </p:subTnLst>
                                </p:cTn>
                              </p:par>
                              <p:par>
                                <p:cTn id="43" presetID="1"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subTnLst>
                                    <p:set>
                                      <p:cBhvr override="childStyle">
                                        <p:cTn dur="1" fill="hold" display="0" masterRel="nextClick" afterEffect="1"/>
                                        <p:tgtEl>
                                          <p:spTgt spid="55"/>
                                        </p:tgtEl>
                                        <p:attrNameLst>
                                          <p:attrName>style.visibility</p:attrName>
                                        </p:attrNameLst>
                                      </p:cBhvr>
                                      <p:to>
                                        <p:strVal val="hidden"/>
                                      </p:to>
                                    </p:set>
                                  </p:sub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subTnLst>
                                    <p:set>
                                      <p:cBhvr override="childStyle">
                                        <p:cTn dur="1" fill="hold" display="0" masterRel="nextClick" afterEffect="1"/>
                                        <p:tgtEl>
                                          <p:spTgt spid="54"/>
                                        </p:tgtEl>
                                        <p:attrNameLst>
                                          <p:attrName>style.visibility</p:attrName>
                                        </p:attrNameLst>
                                      </p:cBhvr>
                                      <p:to>
                                        <p:strVal val="hidden"/>
                                      </p:to>
                                    </p:set>
                                  </p:sub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3"/>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1" nodeType="clickEffect">
                                  <p:stCondLst>
                                    <p:cond delay="0"/>
                                  </p:stCondLst>
                                  <p:childTnLst>
                                    <p:set>
                                      <p:cBhvr>
                                        <p:cTn id="70" dur="1" fill="hold">
                                          <p:stCondLst>
                                            <p:cond delay="0"/>
                                          </p:stCondLst>
                                        </p:cTn>
                                        <p:tgtEl>
                                          <p:spTgt spid="29"/>
                                        </p:tgtEl>
                                        <p:attrNameLst>
                                          <p:attrName>style.visibility</p:attrName>
                                        </p:attrNameLst>
                                      </p:cBhvr>
                                      <p:to>
                                        <p:strVal val="visible"/>
                                      </p:to>
                                    </p:set>
                                  </p:childTnLst>
                                  <p:subTnLst>
                                    <p:set>
                                      <p:cBhvr override="childStyle">
                                        <p:cTn dur="1" fill="hold" display="0" masterRel="sameClick" afterEffect="1">
                                          <p:stCondLst>
                                            <p:cond evt="end" delay="0">
                                              <p:tn val="69"/>
                                            </p:cond>
                                          </p:stCondLst>
                                        </p:cTn>
                                        <p:tgtEl>
                                          <p:spTgt spid="29"/>
                                        </p:tgtEl>
                                        <p:attrNameLst>
                                          <p:attrName>style.visibility</p:attrName>
                                        </p:attrNameLst>
                                      </p:cBhvr>
                                      <p:to>
                                        <p:strVal val="hidden"/>
                                      </p:to>
                                    </p:set>
                                  </p:subTnLst>
                                </p:cTn>
                              </p:par>
                              <p:par>
                                <p:cTn id="71" presetID="1" presetClass="entr" presetSubtype="0"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childTnLst>
                                  <p:subTnLst>
                                    <p:set>
                                      <p:cBhvr override="childStyle">
                                        <p:cTn dur="1" fill="hold" display="0" masterRel="sameClick" afterEffect="1">
                                          <p:stCondLst>
                                            <p:cond evt="end" delay="0">
                                              <p:tn val="71"/>
                                            </p:cond>
                                          </p:stCondLst>
                                        </p:cTn>
                                        <p:tgtEl>
                                          <p:spTgt spid="30"/>
                                        </p:tgtEl>
                                        <p:attrNameLst>
                                          <p:attrName>style.visibility</p:attrName>
                                        </p:attrNameLst>
                                      </p:cBhvr>
                                      <p:to>
                                        <p:strVal val="hidden"/>
                                      </p:to>
                                    </p:set>
                                  </p:subTnLst>
                                </p:cTn>
                              </p:par>
                              <p:par>
                                <p:cTn id="73" presetID="1" presetClass="entr" presetSubtype="0" fill="hold" nodeType="withEffect">
                                  <p:stCondLst>
                                    <p:cond delay="0"/>
                                  </p:stCondLst>
                                  <p:childTnLst>
                                    <p:set>
                                      <p:cBhvr>
                                        <p:cTn id="74" dur="1" fill="hold">
                                          <p:stCondLst>
                                            <p:cond delay="0"/>
                                          </p:stCondLst>
                                        </p:cTn>
                                        <p:tgtEl>
                                          <p:spTgt spid="19"/>
                                        </p:tgtEl>
                                        <p:attrNameLst>
                                          <p:attrName>style.visibility</p:attrName>
                                        </p:attrNameLst>
                                      </p:cBhvr>
                                      <p:to>
                                        <p:strVal val="visible"/>
                                      </p:to>
                                    </p:set>
                                  </p:childTnLst>
                                  <p:subTnLst>
                                    <p:set>
                                      <p:cBhvr override="childStyle">
                                        <p:cTn dur="1" fill="hold" display="0" masterRel="sameClick" afterEffect="1">
                                          <p:stCondLst>
                                            <p:cond evt="end" delay="0">
                                              <p:tn val="73"/>
                                            </p:cond>
                                          </p:stCondLst>
                                        </p:cTn>
                                        <p:tgtEl>
                                          <p:spTgt spid="19"/>
                                        </p:tgtEl>
                                        <p:attrNameLst>
                                          <p:attrName>style.visibility</p:attrName>
                                        </p:attrNameLst>
                                      </p:cBhvr>
                                      <p:to>
                                        <p:strVal val="hidden"/>
                                      </p:to>
                                    </p:set>
                                  </p:sub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0"/>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22"/>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7"/>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20"/>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9" grpId="0"/>
      <p:bldP spid="40" grpId="0"/>
      <p:bldP spid="25" grpId="0" animBg="1"/>
      <p:bldP spid="26" grpId="0" animBg="1"/>
      <p:bldP spid="27" grpId="0" animBg="1"/>
      <p:bldP spid="29" grpId="0"/>
      <p:bldP spid="29" grpId="1"/>
      <p:bldP spid="33" grpId="0"/>
      <p:bldP spid="43" grpId="0"/>
      <p:bldP spid="60" grpId="0" animBg="1"/>
      <p:bldP spid="61"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12" name="Google Shape;783;p39">
            <a:extLst>
              <a:ext uri="{FF2B5EF4-FFF2-40B4-BE49-F238E27FC236}">
                <a16:creationId xmlns:a16="http://schemas.microsoft.com/office/drawing/2014/main" id="{F3F4610F-553B-8E45-905A-20615E5ACDE7}"/>
              </a:ext>
            </a:extLst>
          </p:cNvPr>
          <p:cNvSpPr/>
          <p:nvPr/>
        </p:nvSpPr>
        <p:spPr>
          <a:xfrm>
            <a:off x="110167" y="98133"/>
            <a:ext cx="2706400"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03213" indent="-303213">
              <a:buClr>
                <a:srgbClr val="FFFFFF"/>
              </a:buClr>
              <a:buSzPct val="100000"/>
              <a:buFont typeface="+mj-lt"/>
              <a:buAutoNum type="romanUcPeriod"/>
            </a:pPr>
            <a:r>
              <a:rPr lang="en" sz="2800" dirty="0">
                <a:solidFill>
                  <a:srgbClr val="FFFFFF"/>
                </a:solidFill>
                <a:latin typeface="Concert One"/>
                <a:ea typeface="Concert One"/>
                <a:cs typeface="Concert One"/>
                <a:sym typeface="Concert One"/>
              </a:rPr>
              <a:t>Introduction</a:t>
            </a:r>
            <a:endParaRPr sz="2800" dirty="0">
              <a:solidFill>
                <a:srgbClr val="FFFFFF"/>
              </a:solidFill>
              <a:latin typeface="Concert One"/>
              <a:ea typeface="Concert One"/>
              <a:cs typeface="Concert One"/>
              <a:sym typeface="Concert One"/>
            </a:endParaRPr>
          </a:p>
        </p:txBody>
      </p:sp>
      <p:pic>
        <p:nvPicPr>
          <p:cNvPr id="3074" name="Picture 2" descr="Chiến lược kinh doanh là gì? Vì sao nó lại quan trọng đến vậy?">
            <a:extLst>
              <a:ext uri="{FF2B5EF4-FFF2-40B4-BE49-F238E27FC236}">
                <a16:creationId xmlns:a16="http://schemas.microsoft.com/office/drawing/2014/main" id="{D2032709-DCFF-6A4C-B23E-72B0FD98DB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8031" y="2419728"/>
            <a:ext cx="6025880" cy="2383925"/>
          </a:xfrm>
          <a:prstGeom prst="rect">
            <a:avLst/>
          </a:prstGeom>
          <a:noFill/>
          <a:extLst>
            <a:ext uri="{909E8E84-426E-40DD-AFC4-6F175D3DCCD1}">
              <a14:hiddenFill xmlns:a14="http://schemas.microsoft.com/office/drawing/2010/main">
                <a:solidFill>
                  <a:srgbClr val="FFFFFF"/>
                </a:solidFill>
              </a14:hiddenFill>
            </a:ext>
          </a:extLst>
        </p:spPr>
      </p:pic>
      <p:grpSp>
        <p:nvGrpSpPr>
          <p:cNvPr id="2" name="Group 1"/>
          <p:cNvGrpSpPr/>
          <p:nvPr/>
        </p:nvGrpSpPr>
        <p:grpSpPr>
          <a:xfrm>
            <a:off x="313692" y="2113396"/>
            <a:ext cx="2548559" cy="776356"/>
            <a:chOff x="1036926" y="779311"/>
            <a:chExt cx="2548559" cy="776356"/>
          </a:xfrm>
        </p:grpSpPr>
        <p:sp>
          <p:nvSpPr>
            <p:cNvPr id="11" name="TextBox 10">
              <a:extLst>
                <a:ext uri="{FF2B5EF4-FFF2-40B4-BE49-F238E27FC236}">
                  <a16:creationId xmlns:a16="http://schemas.microsoft.com/office/drawing/2014/main" id="{CCBE341E-C1C2-AD4B-A19B-45512A81068A}"/>
                </a:ext>
              </a:extLst>
            </p:cNvPr>
            <p:cNvSpPr txBox="1"/>
            <p:nvPr/>
          </p:nvSpPr>
          <p:spPr>
            <a:xfrm>
              <a:off x="1912783" y="909336"/>
              <a:ext cx="1672702"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u="sng" dirty="0">
                  <a:ln w="0"/>
                  <a:solidFill>
                    <a:schemeClr val="accent5"/>
                  </a:solidFill>
                  <a:effectLst>
                    <a:outerShdw blurRad="38100" dist="25400" dir="5400000" algn="ctr" rotWithShape="0">
                      <a:srgbClr val="6E747A">
                        <a:alpha val="43000"/>
                      </a:srgbClr>
                    </a:outerShdw>
                  </a:effectLst>
                </a:rPr>
                <a:t>Context</a:t>
              </a:r>
              <a:endParaRPr lang="en-US" sz="2400" b="1" u="sng" dirty="0">
                <a:ln w="0"/>
                <a:solidFill>
                  <a:schemeClr val="accent5"/>
                </a:solidFill>
                <a:effectLst>
                  <a:outerShdw blurRad="38100" dist="25400" dir="5400000" algn="ctr" rotWithShape="0">
                    <a:srgbClr val="6E747A">
                      <a:alpha val="43000"/>
                    </a:srgbClr>
                  </a:outerShdw>
                </a:effectLst>
              </a:endParaRPr>
            </a:p>
          </p:txBody>
        </p:sp>
        <p:sp>
          <p:nvSpPr>
            <p:cNvPr id="15" name="TextBox 14">
              <a:extLst>
                <a:ext uri="{FF2B5EF4-FFF2-40B4-BE49-F238E27FC236}">
                  <a16:creationId xmlns:a16="http://schemas.microsoft.com/office/drawing/2014/main" id="{32569BC2-BD17-064A-96F9-76FF30EF28A4}"/>
                </a:ext>
              </a:extLst>
            </p:cNvPr>
            <p:cNvSpPr txBox="1"/>
            <p:nvPr/>
          </p:nvSpPr>
          <p:spPr>
            <a:xfrm>
              <a:off x="1036926" y="779311"/>
              <a:ext cx="1206843" cy="707886"/>
            </a:xfrm>
            <a:prstGeom prst="rect">
              <a:avLst/>
            </a:prstGeom>
            <a:noFill/>
          </p:spPr>
          <p:txBody>
            <a:bodyPr wrap="square" rtlCol="0" anchor="ctr">
              <a:spAutoFit/>
            </a:bodyPr>
            <a:lstStyle/>
            <a:p>
              <a:pPr algn="ctr"/>
              <a:r>
                <a:rPr lang="en-US" altLang="ko-KR" sz="4000" b="1" dirty="0">
                  <a:solidFill>
                    <a:schemeClr val="accent5"/>
                  </a:solidFill>
                  <a:cs typeface="Arial" pitchFamily="34" charset="0"/>
                </a:rPr>
                <a:t>01</a:t>
              </a:r>
              <a:endParaRPr lang="ko-KR" altLang="en-US" sz="4000" b="1" dirty="0">
                <a:solidFill>
                  <a:schemeClr val="accent5"/>
                </a:solidFill>
                <a:cs typeface="Arial" pitchFamily="34" charset="0"/>
              </a:endParaRPr>
            </a:p>
          </p:txBody>
        </p:sp>
      </p:grpSp>
      <p:pic>
        <p:nvPicPr>
          <p:cNvPr id="8" name="Picture 7">
            <a:extLst>
              <a:ext uri="{FF2B5EF4-FFF2-40B4-BE49-F238E27FC236}">
                <a16:creationId xmlns:a16="http://schemas.microsoft.com/office/drawing/2014/main" id="{EEB620C1-9E9A-D241-BF89-88AC55530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305" y="4920036"/>
            <a:ext cx="2463052" cy="1418364"/>
          </a:xfrm>
          <a:prstGeom prst="rect">
            <a:avLst/>
          </a:prstGeom>
        </p:spPr>
      </p:pic>
      <p:grpSp>
        <p:nvGrpSpPr>
          <p:cNvPr id="3" name="Group 2"/>
          <p:cNvGrpSpPr/>
          <p:nvPr/>
        </p:nvGrpSpPr>
        <p:grpSpPr>
          <a:xfrm>
            <a:off x="313692" y="3109057"/>
            <a:ext cx="4003765" cy="834412"/>
            <a:chOff x="1036926" y="3476391"/>
            <a:chExt cx="4003765" cy="834412"/>
          </a:xfrm>
        </p:grpSpPr>
        <p:sp>
          <p:nvSpPr>
            <p:cNvPr id="42" name="TextBox 41">
              <a:extLst>
                <a:ext uri="{FF2B5EF4-FFF2-40B4-BE49-F238E27FC236}">
                  <a16:creationId xmlns:a16="http://schemas.microsoft.com/office/drawing/2014/main" id="{558116AA-3FFD-E141-93E1-D10A62B8D9A3}"/>
                </a:ext>
              </a:extLst>
            </p:cNvPr>
            <p:cNvSpPr txBox="1"/>
            <p:nvPr/>
          </p:nvSpPr>
          <p:spPr>
            <a:xfrm>
              <a:off x="1912783" y="3664472"/>
              <a:ext cx="3127908"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Existing System</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43" name="TextBox 42">
              <a:extLst>
                <a:ext uri="{FF2B5EF4-FFF2-40B4-BE49-F238E27FC236}">
                  <a16:creationId xmlns:a16="http://schemas.microsoft.com/office/drawing/2014/main" id="{6CB22921-B3A2-A344-AB9F-3CCA9196503D}"/>
                </a:ext>
              </a:extLst>
            </p:cNvPr>
            <p:cNvSpPr txBox="1"/>
            <p:nvPr/>
          </p:nvSpPr>
          <p:spPr>
            <a:xfrm>
              <a:off x="1036926" y="3476391"/>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02</a:t>
              </a:r>
              <a:endParaRPr lang="ko-KR" altLang="en-US" sz="4000" b="1" dirty="0">
                <a:solidFill>
                  <a:schemeClr val="tx2"/>
                </a:solidFill>
                <a:cs typeface="Arial" pitchFamily="34" charset="0"/>
              </a:endParaRPr>
            </a:p>
          </p:txBody>
        </p:sp>
      </p:grpSp>
      <p:grpSp>
        <p:nvGrpSpPr>
          <p:cNvPr id="4" name="Group 3"/>
          <p:cNvGrpSpPr/>
          <p:nvPr/>
        </p:nvGrpSpPr>
        <p:grpSpPr>
          <a:xfrm>
            <a:off x="313692" y="4217932"/>
            <a:ext cx="2658729" cy="808782"/>
            <a:chOff x="2143523" y="1239256"/>
            <a:chExt cx="2658729" cy="808782"/>
          </a:xfrm>
        </p:grpSpPr>
        <p:sp>
          <p:nvSpPr>
            <p:cNvPr id="44" name="TextBox 43">
              <a:extLst>
                <a:ext uri="{FF2B5EF4-FFF2-40B4-BE49-F238E27FC236}">
                  <a16:creationId xmlns:a16="http://schemas.microsoft.com/office/drawing/2014/main" id="{F80B8FA1-47FF-4F48-843F-1474043B577E}"/>
                </a:ext>
              </a:extLst>
            </p:cNvPr>
            <p:cNvSpPr txBox="1"/>
            <p:nvPr/>
          </p:nvSpPr>
          <p:spPr>
            <a:xfrm>
              <a:off x="3017789" y="1401707"/>
              <a:ext cx="1784463"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Solution</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45" name="TextBox 44">
              <a:extLst>
                <a:ext uri="{FF2B5EF4-FFF2-40B4-BE49-F238E27FC236}">
                  <a16:creationId xmlns:a16="http://schemas.microsoft.com/office/drawing/2014/main" id="{145117B9-AAC8-D847-B28A-889804B89685}"/>
                </a:ext>
              </a:extLst>
            </p:cNvPr>
            <p:cNvSpPr txBox="1"/>
            <p:nvPr/>
          </p:nvSpPr>
          <p:spPr>
            <a:xfrm>
              <a:off x="2143523" y="1239256"/>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03</a:t>
              </a:r>
              <a:endParaRPr lang="ko-KR" altLang="en-US" sz="4000" b="1" dirty="0">
                <a:solidFill>
                  <a:schemeClr val="tx2"/>
                </a:solidFill>
                <a:cs typeface="Arial" pitchFamily="34" charset="0"/>
              </a:endParaRPr>
            </a:p>
          </p:txBody>
        </p:sp>
      </p:grpSp>
      <p:grpSp>
        <p:nvGrpSpPr>
          <p:cNvPr id="10" name="Group 9"/>
          <p:cNvGrpSpPr/>
          <p:nvPr/>
        </p:nvGrpSpPr>
        <p:grpSpPr>
          <a:xfrm>
            <a:off x="6498645" y="995782"/>
            <a:ext cx="3299844" cy="2615909"/>
            <a:chOff x="6289639" y="1234918"/>
            <a:chExt cx="3299844" cy="2615909"/>
          </a:xfrm>
        </p:grpSpPr>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89639" y="1234918"/>
              <a:ext cx="3299844" cy="1963280"/>
            </a:xfrm>
            <a:prstGeom prst="rect">
              <a:avLst/>
            </a:prstGeom>
          </p:spPr>
        </p:pic>
        <p:sp>
          <p:nvSpPr>
            <p:cNvPr id="46" name="Google Shape;1608;p77">
              <a:extLst>
                <a:ext uri="{FF2B5EF4-FFF2-40B4-BE49-F238E27FC236}">
                  <a16:creationId xmlns:a16="http://schemas.microsoft.com/office/drawing/2014/main" id="{E22F5D5E-50D6-3A4E-A362-D24D541745A8}"/>
                </a:ext>
              </a:extLst>
            </p:cNvPr>
            <p:cNvSpPr txBox="1"/>
            <p:nvPr/>
          </p:nvSpPr>
          <p:spPr>
            <a:xfrm>
              <a:off x="6457452" y="3302060"/>
              <a:ext cx="2964218" cy="548767"/>
            </a:xfrm>
            <a:prstGeom prst="rect">
              <a:avLst/>
            </a:prstGeom>
            <a:noFill/>
            <a:ln>
              <a:noFill/>
            </a:ln>
          </p:spPr>
          <p:txBody>
            <a:bodyPr spcFirstLastPara="1" wrap="square" lIns="121900" tIns="121900" rIns="121900" bIns="121900" anchor="ctr" anchorCtr="0">
              <a:noAutofit/>
            </a:bodyPr>
            <a:lstStyle/>
            <a:p>
              <a:pPr algn="ctr"/>
              <a:r>
                <a:rPr lang="en" sz="2267" dirty="0">
                  <a:latin typeface="Concert One"/>
                  <a:ea typeface="Concert One"/>
                  <a:cs typeface="Concert One"/>
                  <a:sym typeface="Concert One"/>
                </a:rPr>
                <a:t>Customer’s Emotion</a:t>
              </a:r>
              <a:endParaRPr sz="2267" dirty="0">
                <a:latin typeface="Concert One"/>
                <a:ea typeface="Concert One"/>
                <a:cs typeface="Concert One"/>
                <a:sym typeface="Concert One"/>
              </a:endParaRPr>
            </a:p>
          </p:txBody>
        </p:sp>
      </p:grpSp>
      <p:grpSp>
        <p:nvGrpSpPr>
          <p:cNvPr id="13" name="Group 12"/>
          <p:cNvGrpSpPr/>
          <p:nvPr/>
        </p:nvGrpSpPr>
        <p:grpSpPr>
          <a:xfrm>
            <a:off x="6498645" y="3816943"/>
            <a:ext cx="3299844" cy="2641558"/>
            <a:chOff x="6134135" y="3889082"/>
            <a:chExt cx="3299844" cy="2641558"/>
          </a:xfrm>
        </p:grpSpPr>
        <p:pic>
          <p:nvPicPr>
            <p:cNvPr id="9" name="Picture 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134135" y="3889082"/>
              <a:ext cx="3299844" cy="2061907"/>
            </a:xfrm>
            <a:prstGeom prst="rect">
              <a:avLst/>
            </a:prstGeom>
          </p:spPr>
        </p:pic>
        <p:sp>
          <p:nvSpPr>
            <p:cNvPr id="47" name="Google Shape;1608;p77">
              <a:extLst>
                <a:ext uri="{FF2B5EF4-FFF2-40B4-BE49-F238E27FC236}">
                  <a16:creationId xmlns:a16="http://schemas.microsoft.com/office/drawing/2014/main" id="{E22F5D5E-50D6-3A4E-A362-D24D541745A8}"/>
                </a:ext>
              </a:extLst>
            </p:cNvPr>
            <p:cNvSpPr txBox="1"/>
            <p:nvPr/>
          </p:nvSpPr>
          <p:spPr>
            <a:xfrm>
              <a:off x="6598257" y="5935440"/>
              <a:ext cx="2624120" cy="595200"/>
            </a:xfrm>
            <a:prstGeom prst="rect">
              <a:avLst/>
            </a:prstGeom>
            <a:noFill/>
            <a:ln>
              <a:noFill/>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Hot Spot in store</a:t>
              </a:r>
              <a:endParaRPr sz="2267" dirty="0">
                <a:latin typeface="Concert One"/>
                <a:ea typeface="Concert One"/>
                <a:cs typeface="Concert One"/>
                <a:sym typeface="Concert One"/>
              </a:endParaRPr>
            </a:p>
          </p:txBody>
        </p:sp>
      </p:grpSp>
      <p:sp>
        <p:nvSpPr>
          <p:cNvPr id="21" name="Google Shape;1971;p91">
            <a:extLst>
              <a:ext uri="{FF2B5EF4-FFF2-40B4-BE49-F238E27FC236}">
                <a16:creationId xmlns:a16="http://schemas.microsoft.com/office/drawing/2014/main" id="{BBADB733-3C58-47F3-BFC5-04A67AF54A9C}"/>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371220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subTnLst>
                                    <p:set>
                                      <p:cBhvr override="childStyle">
                                        <p:cTn dur="1" fill="hold" display="0" masterRel="nextClick" afterEffect="1"/>
                                        <p:tgtEl>
                                          <p:spTgt spid="10"/>
                                        </p:tgtEl>
                                        <p:attrNameLst>
                                          <p:attrName>style.visibility</p:attrName>
                                        </p:attrNameLst>
                                      </p:cBhvr>
                                      <p:to>
                                        <p:strVal val="hidden"/>
                                      </p:to>
                                    </p:set>
                                  </p:sub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subTnLst>
                                    <p:set>
                                      <p:cBhvr override="childStyle">
                                        <p:cTn dur="1" fill="hold" display="0" masterRel="nextClick" afterEffect="1"/>
                                        <p:tgtEl>
                                          <p:spTgt spid="1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4"/>
                                        </p:tgtEl>
                                        <p:attrNameLst>
                                          <p:attrName>style.visibility</p:attrName>
                                        </p:attrNameLst>
                                      </p:cBhvr>
                                      <p:to>
                                        <p:strVal val="visible"/>
                                      </p:to>
                                    </p:set>
                                    <p:animEffect transition="in" filter="fade">
                                      <p:cBhvr>
                                        <p:cTn id="15"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52F04C6B-A9F2-9145-BF4B-F922ADE93EF2}"/>
              </a:ext>
            </a:extLst>
          </p:cNvPr>
          <p:cNvGraphicFramePr>
            <a:graphicFrameLocks noGrp="1"/>
          </p:cNvGraphicFramePr>
          <p:nvPr/>
        </p:nvGraphicFramePr>
        <p:xfrm>
          <a:off x="1292086" y="1938063"/>
          <a:ext cx="9607828" cy="3716826"/>
        </p:xfrm>
        <a:graphic>
          <a:graphicData uri="http://schemas.openxmlformats.org/drawingml/2006/table">
            <a:tbl>
              <a:tblPr firstRow="1" bandRow="1">
                <a:tableStyleId>{5C22544A-7EE6-4342-B048-85BDC9FD1C3A}</a:tableStyleId>
              </a:tblPr>
              <a:tblGrid>
                <a:gridCol w="3609098">
                  <a:extLst>
                    <a:ext uri="{9D8B030D-6E8A-4147-A177-3AD203B41FA5}">
                      <a16:colId xmlns:a16="http://schemas.microsoft.com/office/drawing/2014/main" val="2731827097"/>
                    </a:ext>
                  </a:extLst>
                </a:gridCol>
                <a:gridCol w="3503108">
                  <a:extLst>
                    <a:ext uri="{9D8B030D-6E8A-4147-A177-3AD203B41FA5}">
                      <a16:colId xmlns:a16="http://schemas.microsoft.com/office/drawing/2014/main" val="3162222070"/>
                    </a:ext>
                  </a:extLst>
                </a:gridCol>
                <a:gridCol w="2495622">
                  <a:extLst>
                    <a:ext uri="{9D8B030D-6E8A-4147-A177-3AD203B41FA5}">
                      <a16:colId xmlns:a16="http://schemas.microsoft.com/office/drawing/2014/main" val="3493743102"/>
                    </a:ext>
                  </a:extLst>
                </a:gridCol>
              </a:tblGrid>
              <a:tr h="783546">
                <a:tc>
                  <a:txBody>
                    <a:bodyPr/>
                    <a:lstStyle/>
                    <a:p>
                      <a:pPr algn="ctr" rtl="0" fontAlgn="b"/>
                      <a:r>
                        <a:rPr lang="en-US" sz="2000" b="1" dirty="0">
                          <a:solidFill>
                            <a:srgbClr val="000000"/>
                          </a:solidFill>
                          <a:effectLst/>
                          <a:latin typeface="Times New Roman" panose="02020603050405020304" pitchFamily="18" charset="0"/>
                          <a:cs typeface="Times New Roman" panose="02020603050405020304" pitchFamily="18" charset="0"/>
                        </a:rPr>
                        <a:t>System</a:t>
                      </a:r>
                    </a:p>
                  </a:txBody>
                  <a:tcPr marL="28575" marR="28575" marT="19050" marB="19050" anchor="ctr"/>
                </a:tc>
                <a:tc>
                  <a:txBody>
                    <a:bodyPr/>
                    <a:lstStyle/>
                    <a:p>
                      <a:pPr algn="ctr" rtl="0" fontAlgn="b"/>
                      <a:r>
                        <a:rPr lang="en-US" sz="2000" b="1" dirty="0" err="1">
                          <a:solidFill>
                            <a:srgbClr val="000000"/>
                          </a:solidFill>
                          <a:effectLst/>
                          <a:latin typeface="Times New Roman" panose="02020603050405020304" pitchFamily="18" charset="0"/>
                          <a:cs typeface="Times New Roman" panose="02020603050405020304" pitchFamily="18" charset="0"/>
                        </a:rPr>
                        <a:t>mAP</a:t>
                      </a:r>
                      <a:endParaRPr lang="en-US" sz="2000" b="1" dirty="0">
                        <a:solidFill>
                          <a:srgbClr val="000000"/>
                        </a:solidFill>
                        <a:effectLst/>
                        <a:latin typeface="Times New Roman" panose="02020603050405020304" pitchFamily="18" charset="0"/>
                        <a:cs typeface="Times New Roman" panose="02020603050405020304" pitchFamily="18" charset="0"/>
                      </a:endParaRPr>
                    </a:p>
                  </a:txBody>
                  <a:tcPr marL="28575" marR="28575" marT="19050" marB="19050" anchor="ctr"/>
                </a:tc>
                <a:tc>
                  <a:txBody>
                    <a:bodyPr/>
                    <a:lstStyle/>
                    <a:p>
                      <a:pPr algn="ctr" rtl="0" fontAlgn="b"/>
                      <a:r>
                        <a:rPr lang="en-US" sz="2000" b="1" dirty="0">
                          <a:solidFill>
                            <a:srgbClr val="000000"/>
                          </a:solidFill>
                          <a:effectLst/>
                          <a:latin typeface="Times New Roman" panose="02020603050405020304" pitchFamily="18" charset="0"/>
                          <a:cs typeface="Times New Roman" panose="02020603050405020304" pitchFamily="18" charset="0"/>
                        </a:rPr>
                        <a:t>FPS </a:t>
                      </a:r>
                    </a:p>
                  </a:txBody>
                  <a:tcPr marL="28575" marR="28575" marT="19050" marB="19050" anchor="ctr"/>
                </a:tc>
                <a:extLst>
                  <a:ext uri="{0D108BD9-81ED-4DB2-BD59-A6C34878D82A}">
                    <a16:rowId xmlns:a16="http://schemas.microsoft.com/office/drawing/2014/main" val="3434111401"/>
                  </a:ext>
                </a:extLst>
              </a:tr>
              <a:tr h="733320">
                <a:tc>
                  <a:txBody>
                    <a:bodyPr/>
                    <a:lstStyle/>
                    <a:p>
                      <a:pPr algn="l" rtl="0" fontAlgn="b"/>
                      <a:r>
                        <a:rPr lang="en-US" sz="1800" dirty="0">
                          <a:solidFill>
                            <a:srgbClr val="000000"/>
                          </a:solidFill>
                          <a:effectLst/>
                          <a:latin typeface="Times New Roman" panose="02020603050405020304" pitchFamily="18" charset="0"/>
                          <a:cs typeface="Times New Roman" panose="02020603050405020304" pitchFamily="18" charset="0"/>
                        </a:rPr>
                        <a:t>YOLO(VGG16)</a:t>
                      </a:r>
                    </a:p>
                  </a:txBody>
                  <a:tcPr marL="28575" marR="28575" marT="19050" marB="19050" anchor="ctr"/>
                </a:tc>
                <a:tc>
                  <a:txBody>
                    <a:bodyPr/>
                    <a:lstStyle/>
                    <a:p>
                      <a:pPr algn="ctr" rtl="0" fontAlgn="b"/>
                      <a:r>
                        <a:rPr lang="en-US" sz="1800" b="0" dirty="0">
                          <a:solidFill>
                            <a:srgbClr val="000000"/>
                          </a:solidFill>
                          <a:effectLst/>
                          <a:latin typeface="Times New Roman" panose="02020603050405020304" pitchFamily="18" charset="0"/>
                          <a:cs typeface="Times New Roman" panose="02020603050405020304" pitchFamily="18" charset="0"/>
                        </a:rPr>
                        <a:t>66.4</a:t>
                      </a:r>
                    </a:p>
                  </a:txBody>
                  <a:tcPr marL="28575" marR="28575" marT="19050" marB="19050" anchor="ctr"/>
                </a:tc>
                <a:tc>
                  <a:txBody>
                    <a:bodyPr/>
                    <a:lstStyle/>
                    <a:p>
                      <a:pPr algn="ctr" rtl="0" fontAlgn="b"/>
                      <a:r>
                        <a:rPr lang="en-US" sz="1800" dirty="0">
                          <a:solidFill>
                            <a:srgbClr val="000000"/>
                          </a:solidFill>
                          <a:effectLst/>
                          <a:latin typeface="Times New Roman" panose="02020603050405020304" pitchFamily="18" charset="0"/>
                          <a:cs typeface="Times New Roman" panose="02020603050405020304" pitchFamily="18" charset="0"/>
                        </a:rPr>
                        <a:t>21</a:t>
                      </a:r>
                    </a:p>
                  </a:txBody>
                  <a:tcPr marL="28575" marR="28575" marT="19050" marB="19050" anchor="ctr"/>
                </a:tc>
                <a:extLst>
                  <a:ext uri="{0D108BD9-81ED-4DB2-BD59-A6C34878D82A}">
                    <a16:rowId xmlns:a16="http://schemas.microsoft.com/office/drawing/2014/main" val="4079673844"/>
                  </a:ext>
                </a:extLst>
              </a:tr>
              <a:tr h="733320">
                <a:tc>
                  <a:txBody>
                    <a:bodyPr/>
                    <a:lstStyle/>
                    <a:p>
                      <a:pPr algn="l" rtl="0" fontAlgn="b"/>
                      <a:r>
                        <a:rPr lang="en-US" sz="1800" b="0" dirty="0">
                          <a:solidFill>
                            <a:srgbClr val="000000"/>
                          </a:solidFill>
                          <a:effectLst/>
                          <a:latin typeface="Times New Roman" panose="02020603050405020304" pitchFamily="18" charset="0"/>
                          <a:cs typeface="Times New Roman" panose="02020603050405020304" pitchFamily="18" charset="0"/>
                        </a:rPr>
                        <a:t>Faster R-CNN (VGG16)</a:t>
                      </a:r>
                    </a:p>
                  </a:txBody>
                  <a:tcPr marL="28575" marR="28575" marT="19050" marB="19050" anchor="ctr"/>
                </a:tc>
                <a:tc>
                  <a:txBody>
                    <a:bodyPr/>
                    <a:lstStyle/>
                    <a:p>
                      <a:pPr algn="ctr" rtl="0" fontAlgn="b"/>
                      <a:r>
                        <a:rPr lang="en-US" sz="1800" b="0" dirty="0">
                          <a:solidFill>
                            <a:srgbClr val="000000"/>
                          </a:solidFill>
                          <a:effectLst/>
                          <a:latin typeface="Times New Roman" panose="02020603050405020304" pitchFamily="18" charset="0"/>
                          <a:cs typeface="Times New Roman" panose="02020603050405020304" pitchFamily="18" charset="0"/>
                        </a:rPr>
                        <a:t>73.2</a:t>
                      </a:r>
                    </a:p>
                  </a:txBody>
                  <a:tcPr marL="28575" marR="28575" marT="19050" marB="19050" anchor="ctr"/>
                </a:tc>
                <a:tc>
                  <a:txBody>
                    <a:bodyPr/>
                    <a:lstStyle/>
                    <a:p>
                      <a:pPr algn="ctr" rtl="0" fontAlgn="b"/>
                      <a:r>
                        <a:rPr lang="en-US" sz="1800" b="0" dirty="0">
                          <a:solidFill>
                            <a:srgbClr val="000000"/>
                          </a:solidFill>
                          <a:effectLst/>
                          <a:latin typeface="Times New Roman" panose="02020603050405020304" pitchFamily="18" charset="0"/>
                          <a:cs typeface="Times New Roman" panose="02020603050405020304" pitchFamily="18" charset="0"/>
                        </a:rPr>
                        <a:t>7</a:t>
                      </a:r>
                    </a:p>
                  </a:txBody>
                  <a:tcPr marL="28575" marR="28575" marT="19050" marB="19050" anchor="ctr"/>
                </a:tc>
                <a:extLst>
                  <a:ext uri="{0D108BD9-81ED-4DB2-BD59-A6C34878D82A}">
                    <a16:rowId xmlns:a16="http://schemas.microsoft.com/office/drawing/2014/main" val="1170184203"/>
                  </a:ext>
                </a:extLst>
              </a:tr>
              <a:tr h="733320">
                <a:tc>
                  <a:txBody>
                    <a:bodyPr/>
                    <a:lstStyle/>
                    <a:p>
                      <a:pPr algn="l" rtl="0" fontAlgn="b"/>
                      <a:r>
                        <a:rPr lang="en-US" sz="1800" b="0" dirty="0">
                          <a:solidFill>
                            <a:srgbClr val="000000"/>
                          </a:solidFill>
                          <a:effectLst/>
                          <a:latin typeface="Times New Roman" panose="02020603050405020304" pitchFamily="18" charset="0"/>
                          <a:cs typeface="Times New Roman" panose="02020603050405020304" pitchFamily="18" charset="0"/>
                        </a:rPr>
                        <a:t>SSD300 (VGG16)</a:t>
                      </a:r>
                    </a:p>
                  </a:txBody>
                  <a:tcPr marL="28575" marR="28575" marT="19050" marB="19050" anchor="ctr"/>
                </a:tc>
                <a:tc>
                  <a:txBody>
                    <a:bodyPr/>
                    <a:lstStyle/>
                    <a:p>
                      <a:pPr algn="ctr" rtl="0" fontAlgn="b"/>
                      <a:r>
                        <a:rPr lang="en-US" sz="1800" dirty="0">
                          <a:solidFill>
                            <a:srgbClr val="000000"/>
                          </a:solidFill>
                          <a:effectLst/>
                          <a:latin typeface="Times New Roman" panose="02020603050405020304" pitchFamily="18" charset="0"/>
                          <a:cs typeface="Times New Roman" panose="02020603050405020304" pitchFamily="18" charset="0"/>
                        </a:rPr>
                        <a:t>74.3</a:t>
                      </a:r>
                    </a:p>
                  </a:txBody>
                  <a:tcPr marL="28575" marR="28575" marT="19050" marB="19050" anchor="ctr"/>
                </a:tc>
                <a:tc>
                  <a:txBody>
                    <a:bodyPr/>
                    <a:lstStyle/>
                    <a:p>
                      <a:pPr algn="ctr" rtl="0" fontAlgn="b"/>
                      <a:r>
                        <a:rPr lang="en-US" sz="1800" dirty="0">
                          <a:solidFill>
                            <a:srgbClr val="000000"/>
                          </a:solidFill>
                          <a:effectLst/>
                          <a:latin typeface="Times New Roman" panose="02020603050405020304" pitchFamily="18" charset="0"/>
                          <a:cs typeface="Times New Roman" panose="02020603050405020304" pitchFamily="18" charset="0"/>
                        </a:rPr>
                        <a:t>46</a:t>
                      </a:r>
                    </a:p>
                  </a:txBody>
                  <a:tcPr marL="28575" marR="28575" marT="19050" marB="19050" anchor="ctr"/>
                </a:tc>
                <a:extLst>
                  <a:ext uri="{0D108BD9-81ED-4DB2-BD59-A6C34878D82A}">
                    <a16:rowId xmlns:a16="http://schemas.microsoft.com/office/drawing/2014/main" val="2557928585"/>
                  </a:ext>
                </a:extLst>
              </a:tr>
              <a:tr h="733320">
                <a:tc>
                  <a:txBody>
                    <a:bodyPr/>
                    <a:lstStyle/>
                    <a:p>
                      <a:pPr algn="l" rtl="0" fontAlgn="b"/>
                      <a:r>
                        <a:rPr lang="en-US" sz="1800" b="0" dirty="0">
                          <a:solidFill>
                            <a:srgbClr val="000000"/>
                          </a:solidFill>
                          <a:effectLst/>
                          <a:latin typeface="Times New Roman" panose="02020603050405020304" pitchFamily="18" charset="0"/>
                          <a:cs typeface="Times New Roman" panose="02020603050405020304" pitchFamily="18" charset="0"/>
                        </a:rPr>
                        <a:t>SSD512 (VGG16)</a:t>
                      </a:r>
                    </a:p>
                  </a:txBody>
                  <a:tcPr marL="28575" marR="28575" marT="19050" marB="19050" anchor="ctr"/>
                </a:tc>
                <a:tc>
                  <a:txBody>
                    <a:bodyPr/>
                    <a:lstStyle/>
                    <a:p>
                      <a:pPr algn="ctr" rtl="0" fontAlgn="b"/>
                      <a:r>
                        <a:rPr lang="en-US" sz="1800" b="0" dirty="0">
                          <a:solidFill>
                            <a:srgbClr val="000000"/>
                          </a:solidFill>
                          <a:effectLst/>
                          <a:latin typeface="Times New Roman" panose="02020603050405020304" pitchFamily="18" charset="0"/>
                          <a:cs typeface="Times New Roman" panose="02020603050405020304" pitchFamily="18" charset="0"/>
                        </a:rPr>
                        <a:t>76.8</a:t>
                      </a:r>
                    </a:p>
                  </a:txBody>
                  <a:tcPr marL="28575" marR="28575" marT="19050" marB="19050" anchor="ctr"/>
                </a:tc>
                <a:tc>
                  <a:txBody>
                    <a:bodyPr/>
                    <a:lstStyle/>
                    <a:p>
                      <a:pPr algn="ctr" rtl="0" fontAlgn="b"/>
                      <a:r>
                        <a:rPr lang="en-US" sz="1800" b="0" dirty="0">
                          <a:solidFill>
                            <a:srgbClr val="000000"/>
                          </a:solidFill>
                          <a:effectLst/>
                          <a:latin typeface="Times New Roman" panose="02020603050405020304" pitchFamily="18" charset="0"/>
                          <a:cs typeface="Times New Roman" panose="02020603050405020304" pitchFamily="18" charset="0"/>
                        </a:rPr>
                        <a:t>19</a:t>
                      </a:r>
                    </a:p>
                  </a:txBody>
                  <a:tcPr marL="28575" marR="28575" marT="19050" marB="19050" anchor="ctr"/>
                </a:tc>
                <a:extLst>
                  <a:ext uri="{0D108BD9-81ED-4DB2-BD59-A6C34878D82A}">
                    <a16:rowId xmlns:a16="http://schemas.microsoft.com/office/drawing/2014/main" val="852616654"/>
                  </a:ext>
                </a:extLst>
              </a:tr>
            </a:tbl>
          </a:graphicData>
        </a:graphic>
      </p:graphicFrame>
      <p:sp>
        <p:nvSpPr>
          <p:cNvPr id="2" name="TextBox 1">
            <a:extLst>
              <a:ext uri="{FF2B5EF4-FFF2-40B4-BE49-F238E27FC236}">
                <a16:creationId xmlns:a16="http://schemas.microsoft.com/office/drawing/2014/main" id="{3C5E981E-FFD9-8846-A042-56EFF6C76FC9}"/>
              </a:ext>
            </a:extLst>
          </p:cNvPr>
          <p:cNvSpPr txBox="1"/>
          <p:nvPr/>
        </p:nvSpPr>
        <p:spPr>
          <a:xfrm>
            <a:off x="110166" y="6482524"/>
            <a:ext cx="4738670" cy="307777"/>
          </a:xfrm>
          <a:prstGeom prst="rect">
            <a:avLst/>
          </a:prstGeom>
          <a:noFill/>
        </p:spPr>
        <p:txBody>
          <a:bodyPr wrap="none" rtlCol="0">
            <a:spAutoFit/>
          </a:bodyPr>
          <a:lstStyle/>
          <a:p>
            <a:r>
              <a:rPr lang="en-US" sz="1400" i="1" dirty="0">
                <a:hlinkClick r:id="rId3">
                  <a:extLst>
                    <a:ext uri="{A12FA001-AC4F-418D-AE19-62706E023703}">
                      <ahyp:hlinkClr xmlns:ahyp="http://schemas.microsoft.com/office/drawing/2018/hyperlinkcolor" xmlns="" val="tx"/>
                    </a:ext>
                  </a:extLst>
                </a:hlinkClick>
              </a:rPr>
              <a:t>https://www.cs.unc.edu/~wliu/papers/ssd_eccv2016_slide.pdf</a:t>
            </a:r>
            <a:endParaRPr lang="en-US" sz="1400" i="1" dirty="0"/>
          </a:p>
        </p:txBody>
      </p:sp>
      <p:sp>
        <p:nvSpPr>
          <p:cNvPr id="5" name="TextBox 4">
            <a:extLst>
              <a:ext uri="{FF2B5EF4-FFF2-40B4-BE49-F238E27FC236}">
                <a16:creationId xmlns:a16="http://schemas.microsoft.com/office/drawing/2014/main" id="{946691EC-C9AC-1F44-9AC6-8A722AAD875E}"/>
              </a:ext>
            </a:extLst>
          </p:cNvPr>
          <p:cNvSpPr txBox="1"/>
          <p:nvPr/>
        </p:nvSpPr>
        <p:spPr>
          <a:xfrm>
            <a:off x="4338918" y="1416424"/>
            <a:ext cx="184731" cy="369332"/>
          </a:xfrm>
          <a:prstGeom prst="rect">
            <a:avLst/>
          </a:prstGeom>
          <a:noFill/>
        </p:spPr>
        <p:txBody>
          <a:bodyPr wrap="none" rtlCol="0">
            <a:spAutoFit/>
          </a:bodyPr>
          <a:lstStyle/>
          <a:p>
            <a:endParaRPr lang="en-US" dirty="0"/>
          </a:p>
        </p:txBody>
      </p:sp>
      <p:sp>
        <p:nvSpPr>
          <p:cNvPr id="12" name="TextBox 11">
            <a:extLst>
              <a:ext uri="{FF2B5EF4-FFF2-40B4-BE49-F238E27FC236}">
                <a16:creationId xmlns:a16="http://schemas.microsoft.com/office/drawing/2014/main" id="{5BE850D7-1D43-524D-88E4-83D0D2D59AA3}"/>
              </a:ext>
            </a:extLst>
          </p:cNvPr>
          <p:cNvSpPr txBox="1"/>
          <p:nvPr/>
        </p:nvSpPr>
        <p:spPr>
          <a:xfrm>
            <a:off x="685341" y="1264117"/>
            <a:ext cx="1847622" cy="400110"/>
          </a:xfrm>
          <a:prstGeom prst="rect">
            <a:avLst/>
          </a:prstGeom>
          <a:noFill/>
        </p:spPr>
        <p:txBody>
          <a:bodyPr wrap="none" rtlCol="0">
            <a:spAutoFit/>
          </a:bodyPr>
          <a:lstStyle/>
          <a:p>
            <a:r>
              <a:rPr lang="en-US" sz="2000" b="1" dirty="0"/>
              <a:t>Object detector</a:t>
            </a:r>
          </a:p>
        </p:txBody>
      </p:sp>
      <p:sp>
        <p:nvSpPr>
          <p:cNvPr id="13" name="Google Shape;1938;p90">
            <a:extLst>
              <a:ext uri="{FF2B5EF4-FFF2-40B4-BE49-F238E27FC236}">
                <a16:creationId xmlns:a16="http://schemas.microsoft.com/office/drawing/2014/main" id="{DBFE3ED3-9869-744F-97AC-6FD2051A9306}"/>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pic>
        <p:nvPicPr>
          <p:cNvPr id="10" name="Picture 9">
            <a:extLst>
              <a:ext uri="{FF2B5EF4-FFF2-40B4-BE49-F238E27FC236}">
                <a16:creationId xmlns:a16="http://schemas.microsoft.com/office/drawing/2014/main" id="{3F36F57B-CA4A-BB47-8345-20B59DA635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00210" y="2902443"/>
            <a:ext cx="353782" cy="353782"/>
          </a:xfrm>
          <a:prstGeom prst="rect">
            <a:avLst/>
          </a:prstGeom>
        </p:spPr>
      </p:pic>
      <p:sp>
        <p:nvSpPr>
          <p:cNvPr id="22" name="Rectangle 21">
            <a:extLst>
              <a:ext uri="{FF2B5EF4-FFF2-40B4-BE49-F238E27FC236}">
                <a16:creationId xmlns:a16="http://schemas.microsoft.com/office/drawing/2014/main" id="{689814B6-E2AC-174B-ADE8-911779C19DCD}"/>
              </a:ext>
            </a:extLst>
          </p:cNvPr>
          <p:cNvSpPr/>
          <p:nvPr/>
        </p:nvSpPr>
        <p:spPr>
          <a:xfrm>
            <a:off x="1279894" y="4214919"/>
            <a:ext cx="9620020" cy="658368"/>
          </a:xfrm>
          <a:prstGeom prst="rect">
            <a:avLst/>
          </a:prstGeom>
          <a:noFill/>
          <a:ln w="603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AAB73A6-BC56-F840-8DF4-32762C67AC0A}"/>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pic>
        <p:nvPicPr>
          <p:cNvPr id="15" name="Picture 14">
            <a:extLst>
              <a:ext uri="{FF2B5EF4-FFF2-40B4-BE49-F238E27FC236}">
                <a16:creationId xmlns:a16="http://schemas.microsoft.com/office/drawing/2014/main" id="{73F715C0-ECEF-6D4E-9EBA-96C30C17EE6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7052" y="3619585"/>
            <a:ext cx="353782" cy="353782"/>
          </a:xfrm>
          <a:prstGeom prst="rect">
            <a:avLst/>
          </a:prstGeom>
        </p:spPr>
      </p:pic>
      <p:pic>
        <p:nvPicPr>
          <p:cNvPr id="16" name="Picture 15">
            <a:extLst>
              <a:ext uri="{FF2B5EF4-FFF2-40B4-BE49-F238E27FC236}">
                <a16:creationId xmlns:a16="http://schemas.microsoft.com/office/drawing/2014/main" id="{DF6E71DC-DFCE-FD4D-8294-A7B017C242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307052" y="5100653"/>
            <a:ext cx="353782" cy="353782"/>
          </a:xfrm>
          <a:prstGeom prst="rect">
            <a:avLst/>
          </a:prstGeom>
        </p:spPr>
      </p:pic>
      <p:sp>
        <p:nvSpPr>
          <p:cNvPr id="14" name="Google Shape;932;p47">
            <a:extLst>
              <a:ext uri="{FF2B5EF4-FFF2-40B4-BE49-F238E27FC236}">
                <a16:creationId xmlns:a16="http://schemas.microsoft.com/office/drawing/2014/main" id="{85D53EEF-CC40-46D5-B4A4-4EA913F317CD}"/>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40</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32601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pic>
        <p:nvPicPr>
          <p:cNvPr id="4" name="Picture 3">
            <a:extLst>
              <a:ext uri="{FF2B5EF4-FFF2-40B4-BE49-F238E27FC236}">
                <a16:creationId xmlns:a16="http://schemas.microsoft.com/office/drawing/2014/main" id="{81D2B1AF-0C65-214E-8C6B-50317A86B3DA}"/>
              </a:ext>
            </a:extLst>
          </p:cNvPr>
          <p:cNvPicPr>
            <a:picLocks noChangeAspect="1"/>
          </p:cNvPicPr>
          <p:nvPr/>
        </p:nvPicPr>
        <p:blipFill rotWithShape="1">
          <a:blip r:embed="rId3">
            <a:extLst>
              <a:ext uri="{28A0092B-C50C-407E-A947-70E740481C1C}">
                <a14:useLocalDpi xmlns:a14="http://schemas.microsoft.com/office/drawing/2010/main" val="0"/>
              </a:ext>
            </a:extLst>
          </a:blip>
          <a:srcRect l="177" t="40245" r="-1"/>
          <a:stretch/>
        </p:blipFill>
        <p:spPr>
          <a:xfrm>
            <a:off x="804687" y="2494759"/>
            <a:ext cx="10655725" cy="3375606"/>
          </a:xfrm>
          <a:prstGeom prst="rect">
            <a:avLst/>
          </a:prstGeom>
        </p:spPr>
      </p:pic>
      <p:sp>
        <p:nvSpPr>
          <p:cNvPr id="5" name="TextBox 4">
            <a:extLst>
              <a:ext uri="{FF2B5EF4-FFF2-40B4-BE49-F238E27FC236}">
                <a16:creationId xmlns:a16="http://schemas.microsoft.com/office/drawing/2014/main" id="{97FD8193-2ADF-C740-B7A2-0884F5F9B537}"/>
              </a:ext>
            </a:extLst>
          </p:cNvPr>
          <p:cNvSpPr txBox="1"/>
          <p:nvPr/>
        </p:nvSpPr>
        <p:spPr>
          <a:xfrm>
            <a:off x="4770550" y="1987392"/>
            <a:ext cx="2261004" cy="400110"/>
          </a:xfrm>
          <a:prstGeom prst="rect">
            <a:avLst/>
          </a:prstGeom>
          <a:noFill/>
        </p:spPr>
        <p:txBody>
          <a:bodyPr wrap="none" rtlCol="0">
            <a:spAutoFit/>
          </a:bodyPr>
          <a:lstStyle/>
          <a:p>
            <a:r>
              <a:rPr lang="en-US" sz="2000" b="1" dirty="0"/>
              <a:t>SSD ARCHITECTURE</a:t>
            </a:r>
            <a:endParaRPr lang="en-US" sz="2000" dirty="0"/>
          </a:p>
        </p:txBody>
      </p:sp>
      <p:sp>
        <p:nvSpPr>
          <p:cNvPr id="2" name="TextBox 1">
            <a:extLst>
              <a:ext uri="{FF2B5EF4-FFF2-40B4-BE49-F238E27FC236}">
                <a16:creationId xmlns:a16="http://schemas.microsoft.com/office/drawing/2014/main" id="{B4510297-FE77-E14E-9D72-2AA8B142417C}"/>
              </a:ext>
            </a:extLst>
          </p:cNvPr>
          <p:cNvSpPr txBox="1"/>
          <p:nvPr/>
        </p:nvSpPr>
        <p:spPr>
          <a:xfrm>
            <a:off x="71438" y="6497912"/>
            <a:ext cx="3080139" cy="307777"/>
          </a:xfrm>
          <a:prstGeom prst="rect">
            <a:avLst/>
          </a:prstGeom>
          <a:noFill/>
        </p:spPr>
        <p:txBody>
          <a:bodyPr wrap="none" rtlCol="0">
            <a:spAutoFit/>
          </a:bodyPr>
          <a:lstStyle/>
          <a:p>
            <a:r>
              <a:rPr lang="en-US" sz="1400" i="1" dirty="0">
                <a:hlinkClick r:id="rId4">
                  <a:extLst>
                    <a:ext uri="{A12FA001-AC4F-418D-AE19-62706E023703}">
                      <ahyp:hlinkClr xmlns:ahyp="http://schemas.microsoft.com/office/drawing/2018/hyperlinkcolor" xmlns="" val="tx"/>
                    </a:ext>
                  </a:extLst>
                </a:hlinkClick>
              </a:rPr>
              <a:t>https://arxiv.org/pdf/1512.02325v4.pdf</a:t>
            </a:r>
            <a:endParaRPr lang="en-US" sz="1600" i="1" dirty="0"/>
          </a:p>
        </p:txBody>
      </p:sp>
      <p:sp>
        <p:nvSpPr>
          <p:cNvPr id="11" name="TextBox 10">
            <a:extLst>
              <a:ext uri="{FF2B5EF4-FFF2-40B4-BE49-F238E27FC236}">
                <a16:creationId xmlns:a16="http://schemas.microsoft.com/office/drawing/2014/main" id="{09E2DFD1-6387-4649-9F60-A2B2BF10115B}"/>
              </a:ext>
            </a:extLst>
          </p:cNvPr>
          <p:cNvSpPr txBox="1"/>
          <p:nvPr/>
        </p:nvSpPr>
        <p:spPr>
          <a:xfrm>
            <a:off x="685341" y="1264117"/>
            <a:ext cx="3802131" cy="400110"/>
          </a:xfrm>
          <a:prstGeom prst="rect">
            <a:avLst/>
          </a:prstGeom>
          <a:noFill/>
        </p:spPr>
        <p:txBody>
          <a:bodyPr wrap="none" rtlCol="0">
            <a:spAutoFit/>
          </a:bodyPr>
          <a:lstStyle/>
          <a:p>
            <a:r>
              <a:rPr lang="en-US" sz="2000" b="1" dirty="0"/>
              <a:t>Object detector: SSD300 (VGG-16)</a:t>
            </a:r>
          </a:p>
        </p:txBody>
      </p:sp>
      <p:sp>
        <p:nvSpPr>
          <p:cNvPr id="12" name="Google Shape;1938;p90">
            <a:extLst>
              <a:ext uri="{FF2B5EF4-FFF2-40B4-BE49-F238E27FC236}">
                <a16:creationId xmlns:a16="http://schemas.microsoft.com/office/drawing/2014/main" id="{7B63BF31-8C15-1544-B3EF-DBC1225AE5B3}"/>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10" name="TextBox 9">
            <a:extLst>
              <a:ext uri="{FF2B5EF4-FFF2-40B4-BE49-F238E27FC236}">
                <a16:creationId xmlns:a16="http://schemas.microsoft.com/office/drawing/2014/main" id="{F1A0CE88-BC9D-4146-B713-005967A87B23}"/>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9" name="Google Shape;932;p47">
            <a:extLst>
              <a:ext uri="{FF2B5EF4-FFF2-40B4-BE49-F238E27FC236}">
                <a16:creationId xmlns:a16="http://schemas.microsoft.com/office/drawing/2014/main" id="{878CF55C-A182-4328-88E1-B8BEFBD73945}"/>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41</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03692333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4" name="TextBox 23">
            <a:extLst>
              <a:ext uri="{FF2B5EF4-FFF2-40B4-BE49-F238E27FC236}">
                <a16:creationId xmlns:a16="http://schemas.microsoft.com/office/drawing/2014/main" id="{4C23CB0C-68DA-2B47-96D9-FE62E5C6A51C}"/>
              </a:ext>
            </a:extLst>
          </p:cNvPr>
          <p:cNvSpPr txBox="1"/>
          <p:nvPr/>
        </p:nvSpPr>
        <p:spPr>
          <a:xfrm>
            <a:off x="2079024" y="2259914"/>
            <a:ext cx="184731" cy="369332"/>
          </a:xfrm>
          <a:prstGeom prst="rect">
            <a:avLst/>
          </a:prstGeom>
          <a:noFill/>
        </p:spPr>
        <p:txBody>
          <a:bodyPr wrap="square" rtlCol="0">
            <a:spAutoFit/>
          </a:bodyPr>
          <a:lstStyle/>
          <a:p>
            <a:endParaRPr lang="en-US" dirty="0"/>
          </a:p>
        </p:txBody>
      </p:sp>
      <p:pic>
        <p:nvPicPr>
          <p:cNvPr id="20" name="Picture 19">
            <a:extLst>
              <a:ext uri="{FF2B5EF4-FFF2-40B4-BE49-F238E27FC236}">
                <a16:creationId xmlns:a16="http://schemas.microsoft.com/office/drawing/2014/main" id="{CEBAA057-8C26-954F-AC59-98E11D0C46E1}"/>
              </a:ext>
            </a:extLst>
          </p:cNvPr>
          <p:cNvPicPr>
            <a:picLocks noChangeAspect="1"/>
          </p:cNvPicPr>
          <p:nvPr/>
        </p:nvPicPr>
        <p:blipFill rotWithShape="1">
          <a:blip r:embed="rId3">
            <a:extLst>
              <a:ext uri="{28A0092B-C50C-407E-A947-70E740481C1C}">
                <a14:useLocalDpi xmlns:a14="http://schemas.microsoft.com/office/drawing/2010/main" val="0"/>
              </a:ext>
            </a:extLst>
          </a:blip>
          <a:srcRect l="10656" t="7391" r="10689" b="18766"/>
          <a:stretch/>
        </p:blipFill>
        <p:spPr>
          <a:xfrm>
            <a:off x="6923670" y="1329916"/>
            <a:ext cx="5159432" cy="4387606"/>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08346BB0-09AA-8B43-A5B4-D5A8654BB797}"/>
                  </a:ext>
                </a:extLst>
              </p:cNvPr>
              <p:cNvSpPr txBox="1"/>
              <p:nvPr/>
            </p:nvSpPr>
            <p:spPr>
              <a:xfrm>
                <a:off x="6985078" y="1697130"/>
                <a:ext cx="1429494" cy="338554"/>
              </a:xfrm>
              <a:prstGeom prst="rect">
                <a:avLst/>
              </a:prstGeom>
              <a:noFill/>
            </p:spPr>
            <p:txBody>
              <a:bodyPr wrap="square" rtlCol="0">
                <a:spAutoFit/>
              </a:bodyPr>
              <a:lstStyle/>
              <a:p>
                <a:r>
                  <a:rPr lang="en-US" sz="1600" dirty="0">
                    <a:solidFill>
                      <a:schemeClr val="bg1">
                        <a:lumMod val="95000"/>
                      </a:schemeClr>
                    </a:solidFill>
                  </a:rPr>
                  <a:t>(</a:t>
                </a:r>
                <a14:m>
                  <m:oMath xmlns:m="http://schemas.openxmlformats.org/officeDocument/2006/math">
                    <m:sSub>
                      <m:sSubPr>
                        <m:ctrlPr>
                          <a:rPr lang="en-US" sz="1600" i="1" smtClean="0">
                            <a:solidFill>
                              <a:schemeClr val="bg1">
                                <a:lumMod val="95000"/>
                              </a:schemeClr>
                            </a:solidFill>
                            <a:latin typeface="Cambria Math" panose="02040503050406030204" pitchFamily="18"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𝑥</m:t>
                        </m:r>
                      </m:e>
                      <m:sub>
                        <m:r>
                          <a:rPr lang="en-US" sz="1600" i="1">
                            <a:solidFill>
                              <a:schemeClr val="bg1">
                                <a:lumMod val="95000"/>
                              </a:schemeClr>
                            </a:solidFill>
                            <a:latin typeface="Cambria Math" panose="02040503050406030204" pitchFamily="18" charset="0"/>
                            <a:ea typeface="Cambria Math" panose="02040503050406030204" pitchFamily="18" charset="0"/>
                          </a:rPr>
                          <m:t>𝑠𝑡𝑎𝑟𝑡</m:t>
                        </m:r>
                      </m:sub>
                    </m:sSub>
                  </m:oMath>
                </a14:m>
                <a:r>
                  <a:rPr lang="en-US" sz="1600" dirty="0">
                    <a:solidFill>
                      <a:schemeClr val="bg1">
                        <a:lumMod val="95000"/>
                      </a:schemeClr>
                    </a:solidFill>
                  </a:rPr>
                  <a:t>, </a:t>
                </a:r>
                <a14:m>
                  <m:oMath xmlns:m="http://schemas.openxmlformats.org/officeDocument/2006/math">
                    <m:sSub>
                      <m:sSubPr>
                        <m:ctrlPr>
                          <a:rPr lang="en-US" sz="1600" i="1">
                            <a:solidFill>
                              <a:schemeClr val="bg1">
                                <a:lumMod val="95000"/>
                              </a:schemeClr>
                            </a:solidFill>
                            <a:latin typeface="Cambria Math" panose="02040503050406030204" pitchFamily="18"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𝑦</m:t>
                        </m:r>
                      </m:e>
                      <m:sub>
                        <m:r>
                          <a:rPr lang="en-US" sz="1600" i="1">
                            <a:solidFill>
                              <a:schemeClr val="bg1">
                                <a:lumMod val="95000"/>
                              </a:schemeClr>
                            </a:solidFill>
                            <a:latin typeface="Cambria Math" panose="02040503050406030204" pitchFamily="18" charset="0"/>
                            <a:ea typeface="Cambria Math" panose="02040503050406030204" pitchFamily="18" charset="0"/>
                          </a:rPr>
                          <m:t>𝑠𝑡𝑎𝑟𝑡</m:t>
                        </m:r>
                      </m:sub>
                    </m:sSub>
                  </m:oMath>
                </a14:m>
                <a:r>
                  <a:rPr lang="en-US" sz="1600" dirty="0">
                    <a:solidFill>
                      <a:schemeClr val="bg1">
                        <a:lumMod val="95000"/>
                      </a:schemeClr>
                    </a:solidFill>
                  </a:rPr>
                  <a:t>)</a:t>
                </a:r>
              </a:p>
            </p:txBody>
          </p:sp>
        </mc:Choice>
        <mc:Fallback xmlns="">
          <p:sp>
            <p:nvSpPr>
              <p:cNvPr id="21" name="TextBox 20">
                <a:extLst>
                  <a:ext uri="{FF2B5EF4-FFF2-40B4-BE49-F238E27FC236}">
                    <a16:creationId xmlns:a16="http://schemas.microsoft.com/office/drawing/2014/main" id="{08346BB0-09AA-8B43-A5B4-D5A8654BB797}"/>
                  </a:ext>
                </a:extLst>
              </p:cNvPr>
              <p:cNvSpPr txBox="1">
                <a:spLocks noRot="1" noChangeAspect="1" noMove="1" noResize="1" noEditPoints="1" noAdjustHandles="1" noChangeArrowheads="1" noChangeShapeType="1" noTextEdit="1"/>
              </p:cNvSpPr>
              <p:nvPr/>
            </p:nvSpPr>
            <p:spPr>
              <a:xfrm>
                <a:off x="6985078" y="1697130"/>
                <a:ext cx="1429494" cy="338554"/>
              </a:xfrm>
              <a:prstGeom prst="rect">
                <a:avLst/>
              </a:prstGeom>
              <a:blipFill>
                <a:blip r:embed="rId4"/>
                <a:stretch>
                  <a:fillRect l="-1754" t="-3704" b="-22222"/>
                </a:stretch>
              </a:blipFill>
            </p:spPr>
            <p:txBody>
              <a:bodyPr/>
              <a:lstStyle/>
              <a:p>
                <a:r>
                  <a:rPr lang="en-US">
                    <a:noFill/>
                  </a:rPr>
                  <a:t> </a:t>
                </a:r>
              </a:p>
            </p:txBody>
          </p:sp>
        </mc:Fallback>
      </mc:AlternateContent>
      <p:cxnSp>
        <p:nvCxnSpPr>
          <p:cNvPr id="22" name="Straight Arrow Connector 21">
            <a:extLst>
              <a:ext uri="{FF2B5EF4-FFF2-40B4-BE49-F238E27FC236}">
                <a16:creationId xmlns:a16="http://schemas.microsoft.com/office/drawing/2014/main" id="{E7579A26-89DC-3548-A9AA-6A989DDA22FA}"/>
              </a:ext>
            </a:extLst>
          </p:cNvPr>
          <p:cNvCxnSpPr>
            <a:cxnSpLocks/>
          </p:cNvCxnSpPr>
          <p:nvPr/>
        </p:nvCxnSpPr>
        <p:spPr>
          <a:xfrm flipH="1">
            <a:off x="7605108" y="2035684"/>
            <a:ext cx="94717" cy="28481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AA1C94C-3A56-F340-BAB0-D2FC08615729}"/>
                  </a:ext>
                </a:extLst>
              </p:cNvPr>
              <p:cNvSpPr txBox="1"/>
              <p:nvPr/>
            </p:nvSpPr>
            <p:spPr>
              <a:xfrm>
                <a:off x="8319623" y="3662093"/>
                <a:ext cx="1232132" cy="338554"/>
              </a:xfrm>
              <a:prstGeom prst="rect">
                <a:avLst/>
              </a:prstGeom>
              <a:noFill/>
              <a:ln>
                <a:noFill/>
              </a:ln>
            </p:spPr>
            <p:txBody>
              <a:bodyPr wrap="square" rtlCol="0">
                <a:spAutoFit/>
              </a:bodyPr>
              <a:lstStyle/>
              <a:p>
                <a:r>
                  <a:rPr lang="en-US" sz="1600" dirty="0">
                    <a:solidFill>
                      <a:schemeClr val="bg1"/>
                    </a:solidFill>
                  </a:rPr>
                  <a:t>(</a:t>
                </a:r>
                <a14:m>
                  <m:oMath xmlns:m="http://schemas.openxmlformats.org/officeDocument/2006/math">
                    <m:sSub>
                      <m:sSubPr>
                        <m:ctrlPr>
                          <a:rPr lang="en-US" sz="1600" i="1" smtClean="0">
                            <a:solidFill>
                              <a:schemeClr val="bg1"/>
                            </a:solidFill>
                            <a:latin typeface="Cambria Math" panose="02040503050406030204" pitchFamily="18" charset="0"/>
                            <a:ea typeface="Cambria Math" panose="02040503050406030204" pitchFamily="18" charset="0"/>
                          </a:rPr>
                        </m:ctrlPr>
                      </m:sSubPr>
                      <m:e>
                        <m:r>
                          <a:rPr lang="en-US" sz="1600" i="1">
                            <a:solidFill>
                              <a:schemeClr val="bg1"/>
                            </a:solidFill>
                            <a:latin typeface="Cambria Math" panose="02040503050406030204" pitchFamily="18" charset="0"/>
                            <a:ea typeface="Cambria Math" panose="02040503050406030204" pitchFamily="18" charset="0"/>
                          </a:rPr>
                          <m:t>𝑥</m:t>
                        </m:r>
                      </m:e>
                      <m:sub>
                        <m:r>
                          <a:rPr lang="en-US" sz="1600" i="1">
                            <a:solidFill>
                              <a:schemeClr val="bg1"/>
                            </a:solidFill>
                            <a:latin typeface="Cambria Math" panose="02040503050406030204" pitchFamily="18" charset="0"/>
                            <a:ea typeface="Cambria Math" panose="02040503050406030204" pitchFamily="18" charset="0"/>
                          </a:rPr>
                          <m:t>𝑒𝑛𝑑</m:t>
                        </m:r>
                      </m:sub>
                    </m:sSub>
                  </m:oMath>
                </a14:m>
                <a:r>
                  <a:rPr lang="en-US" sz="1600" dirty="0">
                    <a:solidFill>
                      <a:schemeClr val="bg1"/>
                    </a:solidFill>
                  </a:rPr>
                  <a:t>, </a:t>
                </a:r>
                <a14:m>
                  <m:oMath xmlns:m="http://schemas.openxmlformats.org/officeDocument/2006/math">
                    <m:sSub>
                      <m:sSubPr>
                        <m:ctrlPr>
                          <a:rPr lang="en-US" sz="1600" i="1">
                            <a:solidFill>
                              <a:schemeClr val="bg1"/>
                            </a:solidFill>
                            <a:latin typeface="Cambria Math" panose="02040503050406030204" pitchFamily="18" charset="0"/>
                            <a:ea typeface="Cambria Math" panose="02040503050406030204" pitchFamily="18" charset="0"/>
                          </a:rPr>
                        </m:ctrlPr>
                      </m:sSubPr>
                      <m:e>
                        <m:r>
                          <a:rPr lang="en-US" sz="1600" i="1">
                            <a:solidFill>
                              <a:schemeClr val="bg1"/>
                            </a:solidFill>
                            <a:latin typeface="Cambria Math" panose="02040503050406030204" pitchFamily="18" charset="0"/>
                            <a:ea typeface="Cambria Math" panose="02040503050406030204" pitchFamily="18" charset="0"/>
                          </a:rPr>
                          <m:t>𝑦</m:t>
                        </m:r>
                      </m:e>
                      <m:sub>
                        <m:r>
                          <a:rPr lang="en-US" sz="1600" i="1">
                            <a:solidFill>
                              <a:schemeClr val="bg1"/>
                            </a:solidFill>
                            <a:latin typeface="Cambria Math" panose="02040503050406030204" pitchFamily="18" charset="0"/>
                            <a:ea typeface="Cambria Math" panose="02040503050406030204" pitchFamily="18" charset="0"/>
                          </a:rPr>
                          <m:t>𝑒𝑛𝑑</m:t>
                        </m:r>
                      </m:sub>
                    </m:sSub>
                  </m:oMath>
                </a14:m>
                <a:r>
                  <a:rPr lang="en-US" sz="1600" dirty="0">
                    <a:solidFill>
                      <a:schemeClr val="bg1"/>
                    </a:solidFill>
                  </a:rPr>
                  <a:t>)</a:t>
                </a:r>
              </a:p>
            </p:txBody>
          </p:sp>
        </mc:Choice>
        <mc:Fallback xmlns="">
          <p:sp>
            <p:nvSpPr>
              <p:cNvPr id="23" name="TextBox 22">
                <a:extLst>
                  <a:ext uri="{FF2B5EF4-FFF2-40B4-BE49-F238E27FC236}">
                    <a16:creationId xmlns:a16="http://schemas.microsoft.com/office/drawing/2014/main" id="{8AA1C94C-3A56-F340-BAB0-D2FC08615729}"/>
                  </a:ext>
                </a:extLst>
              </p:cNvPr>
              <p:cNvSpPr txBox="1">
                <a:spLocks noRot="1" noChangeAspect="1" noMove="1" noResize="1" noEditPoints="1" noAdjustHandles="1" noChangeArrowheads="1" noChangeShapeType="1" noTextEdit="1"/>
              </p:cNvSpPr>
              <p:nvPr/>
            </p:nvSpPr>
            <p:spPr>
              <a:xfrm>
                <a:off x="8319623" y="3662093"/>
                <a:ext cx="1232132" cy="338554"/>
              </a:xfrm>
              <a:prstGeom prst="rect">
                <a:avLst/>
              </a:prstGeom>
              <a:blipFill>
                <a:blip r:embed="rId5"/>
                <a:stretch>
                  <a:fillRect l="-2041" t="-3704" b="-18519"/>
                </a:stretch>
              </a:blipFill>
              <a:ln>
                <a:noFill/>
              </a:ln>
            </p:spPr>
            <p:txBody>
              <a:bodyPr/>
              <a:lstStyle/>
              <a:p>
                <a:r>
                  <a:rPr lang="en-US">
                    <a:noFill/>
                  </a:rPr>
                  <a:t> </a:t>
                </a:r>
              </a:p>
            </p:txBody>
          </p:sp>
        </mc:Fallback>
      </mc:AlternateContent>
      <p:cxnSp>
        <p:nvCxnSpPr>
          <p:cNvPr id="25" name="Straight Arrow Connector 24">
            <a:extLst>
              <a:ext uri="{FF2B5EF4-FFF2-40B4-BE49-F238E27FC236}">
                <a16:creationId xmlns:a16="http://schemas.microsoft.com/office/drawing/2014/main" id="{0EDD4128-78E8-7A46-B8B1-E7BE90ED1D2B}"/>
              </a:ext>
            </a:extLst>
          </p:cNvPr>
          <p:cNvCxnSpPr>
            <a:cxnSpLocks/>
          </p:cNvCxnSpPr>
          <p:nvPr/>
        </p:nvCxnSpPr>
        <p:spPr>
          <a:xfrm flipH="1" flipV="1">
            <a:off x="8504222" y="3317130"/>
            <a:ext cx="373154" cy="413178"/>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82A3FEC0-4BA7-DA4A-9964-4A97E2409EB2}"/>
                  </a:ext>
                </a:extLst>
              </p:cNvPr>
              <p:cNvSpPr txBox="1"/>
              <p:nvPr/>
            </p:nvSpPr>
            <p:spPr>
              <a:xfrm>
                <a:off x="8999189" y="2753151"/>
                <a:ext cx="2408181" cy="338554"/>
              </a:xfrm>
              <a:prstGeom prst="rect">
                <a:avLst/>
              </a:prstGeom>
              <a:noFill/>
            </p:spPr>
            <p:txBody>
              <a:bodyPr wrap="square" rtlCol="0">
                <a:spAutoFit/>
              </a:bodyPr>
              <a:lstStyle/>
              <a:p>
                <a:r>
                  <a:rPr lang="en-US" sz="1600" dirty="0">
                    <a:solidFill>
                      <a:schemeClr val="bg1">
                        <a:lumMod val="95000"/>
                      </a:schemeClr>
                    </a:solidFill>
                  </a:rPr>
                  <a:t>(</a:t>
                </a:r>
                <a14:m>
                  <m:oMath xmlns:m="http://schemas.openxmlformats.org/officeDocument/2006/math">
                    <m:sSub>
                      <m:sSubPr>
                        <m:ctrlPr>
                          <a:rPr lang="en-US" sz="1600" i="1" smtClean="0">
                            <a:solidFill>
                              <a:schemeClr val="bg1">
                                <a:lumMod val="95000"/>
                              </a:schemeClr>
                            </a:solidFill>
                            <a:latin typeface="Cambria Math" panose="02040503050406030204" pitchFamily="18"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𝑥</m:t>
                        </m:r>
                      </m:e>
                      <m:sub>
                        <m:r>
                          <a:rPr lang="en-US" sz="1600" i="1">
                            <a:solidFill>
                              <a:schemeClr val="bg1">
                                <a:lumMod val="95000"/>
                              </a:schemeClr>
                            </a:solidFill>
                            <a:latin typeface="Cambria Math" panose="02040503050406030204" pitchFamily="18" charset="0"/>
                            <a:ea typeface="Cambria Math" panose="02040503050406030204" pitchFamily="18" charset="0"/>
                          </a:rPr>
                          <m:t>𝑐𝑒𝑛𝑡𝑟𝑖𝑜𝑑</m:t>
                        </m:r>
                      </m:sub>
                    </m:sSub>
                  </m:oMath>
                </a14:m>
                <a:r>
                  <a:rPr lang="en-US" sz="1600" dirty="0">
                    <a:solidFill>
                      <a:schemeClr val="bg1">
                        <a:lumMod val="95000"/>
                      </a:schemeClr>
                    </a:solidFill>
                  </a:rPr>
                  <a:t>, </a:t>
                </a:r>
                <a14:m>
                  <m:oMath xmlns:m="http://schemas.openxmlformats.org/officeDocument/2006/math">
                    <m:sSub>
                      <m:sSubPr>
                        <m:ctrlPr>
                          <a:rPr lang="en-US" sz="1600" i="1">
                            <a:solidFill>
                              <a:schemeClr val="bg1">
                                <a:lumMod val="95000"/>
                              </a:schemeClr>
                            </a:solidFill>
                            <a:latin typeface="Cambria Math" panose="02040503050406030204" pitchFamily="18" charset="0"/>
                            <a:ea typeface="Cambria Math" panose="02040503050406030204" pitchFamily="18" charset="0"/>
                          </a:rPr>
                        </m:ctrlPr>
                      </m:sSubPr>
                      <m:e>
                        <m:r>
                          <a:rPr lang="en-US" sz="1600" i="1">
                            <a:solidFill>
                              <a:schemeClr val="bg1">
                                <a:lumMod val="95000"/>
                              </a:schemeClr>
                            </a:solidFill>
                            <a:latin typeface="Cambria Math" panose="02040503050406030204" pitchFamily="18" charset="0"/>
                            <a:ea typeface="Cambria Math" panose="02040503050406030204" pitchFamily="18" charset="0"/>
                          </a:rPr>
                          <m:t>𝑦</m:t>
                        </m:r>
                      </m:e>
                      <m:sub>
                        <m:r>
                          <a:rPr lang="en-US" sz="1600" i="1">
                            <a:solidFill>
                              <a:schemeClr val="bg1">
                                <a:lumMod val="95000"/>
                              </a:schemeClr>
                            </a:solidFill>
                            <a:latin typeface="Cambria Math" panose="02040503050406030204" pitchFamily="18" charset="0"/>
                            <a:ea typeface="Cambria Math" panose="02040503050406030204" pitchFamily="18" charset="0"/>
                          </a:rPr>
                          <m:t>𝑐𝑒𝑛𝑡𝑟𝑖𝑜𝑑</m:t>
                        </m:r>
                      </m:sub>
                    </m:sSub>
                  </m:oMath>
                </a14:m>
                <a:r>
                  <a:rPr lang="en-US" sz="1600" dirty="0">
                    <a:solidFill>
                      <a:schemeClr val="bg1">
                        <a:lumMod val="95000"/>
                      </a:schemeClr>
                    </a:solidFill>
                  </a:rPr>
                  <a:t>)</a:t>
                </a:r>
              </a:p>
            </p:txBody>
          </p:sp>
        </mc:Choice>
        <mc:Fallback xmlns="">
          <p:sp>
            <p:nvSpPr>
              <p:cNvPr id="27" name="TextBox 26">
                <a:extLst>
                  <a:ext uri="{FF2B5EF4-FFF2-40B4-BE49-F238E27FC236}">
                    <a16:creationId xmlns:a16="http://schemas.microsoft.com/office/drawing/2014/main" id="{82A3FEC0-4BA7-DA4A-9964-4A97E2409EB2}"/>
                  </a:ext>
                </a:extLst>
              </p:cNvPr>
              <p:cNvSpPr txBox="1">
                <a:spLocks noRot="1" noChangeAspect="1" noMove="1" noResize="1" noEditPoints="1" noAdjustHandles="1" noChangeArrowheads="1" noChangeShapeType="1" noTextEdit="1"/>
              </p:cNvSpPr>
              <p:nvPr/>
            </p:nvSpPr>
            <p:spPr>
              <a:xfrm>
                <a:off x="8999189" y="2753151"/>
                <a:ext cx="2408181" cy="338554"/>
              </a:xfrm>
              <a:prstGeom prst="rect">
                <a:avLst/>
              </a:prstGeom>
              <a:blipFill>
                <a:blip r:embed="rId6"/>
                <a:stretch>
                  <a:fillRect l="-1053" t="-3704" b="-22222"/>
                </a:stretch>
              </a:blipFill>
            </p:spPr>
            <p:txBody>
              <a:bodyPr/>
              <a:lstStyle/>
              <a:p>
                <a:r>
                  <a:rPr lang="en-US">
                    <a:noFill/>
                  </a:rPr>
                  <a:t> </a:t>
                </a:r>
              </a:p>
            </p:txBody>
          </p:sp>
        </mc:Fallback>
      </mc:AlternateContent>
      <p:cxnSp>
        <p:nvCxnSpPr>
          <p:cNvPr id="28" name="Straight Arrow Connector 27">
            <a:extLst>
              <a:ext uri="{FF2B5EF4-FFF2-40B4-BE49-F238E27FC236}">
                <a16:creationId xmlns:a16="http://schemas.microsoft.com/office/drawing/2014/main" id="{9A1CBA27-7E9F-5D4A-94A6-06EDDE411539}"/>
              </a:ext>
            </a:extLst>
          </p:cNvPr>
          <p:cNvCxnSpPr>
            <a:cxnSpLocks/>
            <a:stCxn id="27" idx="1"/>
          </p:cNvCxnSpPr>
          <p:nvPr/>
        </p:nvCxnSpPr>
        <p:spPr>
          <a:xfrm flipH="1" flipV="1">
            <a:off x="8097249" y="2828944"/>
            <a:ext cx="901940" cy="9348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7E10F9D-9CA3-864F-A9D3-9F7F0A157138}"/>
              </a:ext>
            </a:extLst>
          </p:cNvPr>
          <p:cNvSpPr txBox="1"/>
          <p:nvPr/>
        </p:nvSpPr>
        <p:spPr>
          <a:xfrm>
            <a:off x="685341" y="1264117"/>
            <a:ext cx="1788118" cy="400110"/>
          </a:xfrm>
          <a:prstGeom prst="rect">
            <a:avLst/>
          </a:prstGeom>
          <a:noFill/>
        </p:spPr>
        <p:txBody>
          <a:bodyPr wrap="none" rtlCol="0">
            <a:spAutoFit/>
          </a:bodyPr>
          <a:lstStyle/>
          <a:p>
            <a:r>
              <a:rPr lang="en-US" sz="2000" b="1" dirty="0"/>
              <a:t>Tracking object</a:t>
            </a:r>
          </a:p>
        </p:txBody>
      </p:sp>
      <p:sp>
        <p:nvSpPr>
          <p:cNvPr id="30" name="Google Shape;1938;p90">
            <a:extLst>
              <a:ext uri="{FF2B5EF4-FFF2-40B4-BE49-F238E27FC236}">
                <a16:creationId xmlns:a16="http://schemas.microsoft.com/office/drawing/2014/main" id="{ACEAFE9C-80E0-E04B-8717-2AA6646A3AA3}"/>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E60318DD-3B8F-E847-9E87-BD023B987FCD}"/>
                  </a:ext>
                </a:extLst>
              </p:cNvPr>
              <p:cNvSpPr txBox="1"/>
              <p:nvPr/>
            </p:nvSpPr>
            <p:spPr>
              <a:xfrm>
                <a:off x="1114840" y="2035684"/>
                <a:ext cx="5155491" cy="461473"/>
              </a:xfrm>
              <a:prstGeom prst="rect">
                <a:avLst/>
              </a:prstGeom>
              <a:solidFill>
                <a:schemeClr val="bg1"/>
              </a:solidFill>
            </p:spPr>
            <p:txBody>
              <a:bodyPr wrap="square" rtlCol="0">
                <a:spAutoFit/>
              </a:bodyPr>
              <a:lstStyle/>
              <a:p>
                <a:r>
                  <a:rPr lang="en-US" dirty="0">
                    <a:solidFill>
                      <a:schemeClr val="accent1">
                        <a:lumMod val="75000"/>
                      </a:schemeClr>
                    </a:solidFill>
                  </a:rPr>
                  <a:t>(</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𝑥</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𝑦</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r>
                      <a:rPr lang="en-US" b="0" i="1" smtClean="0">
                        <a:solidFill>
                          <a:schemeClr val="accent1">
                            <a:lumMod val="75000"/>
                          </a:schemeClr>
                        </a:solidFill>
                        <a:latin typeface="Cambria Math" panose="02040503050406030204" pitchFamily="18" charset="0"/>
                      </a:rPr>
                      <m:t>=(</m:t>
                    </m:r>
                    <m:f>
                      <m:fPr>
                        <m:ctrlPr>
                          <a:rPr lang="en-US" i="1" smtClean="0">
                            <a:solidFill>
                              <a:schemeClr val="accent1">
                                <a:lumMod val="75000"/>
                              </a:schemeClr>
                            </a:solidFill>
                            <a:latin typeface="Cambria Math" panose="02040503050406030204" pitchFamily="18" charset="0"/>
                          </a:rPr>
                        </m:ctrlPr>
                      </m:fPr>
                      <m:num>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𝑒𝑛𝑑</m:t>
                            </m:r>
                          </m:sub>
                        </m:sSub>
                        <m:r>
                          <a:rPr lang="en-US" b="0" i="1" smtClean="0">
                            <a:solidFill>
                              <a:schemeClr val="accent1">
                                <a:lumMod val="75000"/>
                              </a:schemeClr>
                            </a:solidFill>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𝑠𝑡𝑎𝑟𝑡</m:t>
                            </m:r>
                          </m:sub>
                        </m:sSub>
                      </m:num>
                      <m:den>
                        <m:r>
                          <a:rPr lang="en-US" b="0" i="1" smtClean="0">
                            <a:solidFill>
                              <a:schemeClr val="accent1">
                                <a:lumMod val="75000"/>
                              </a:schemeClr>
                            </a:solidFill>
                            <a:latin typeface="Cambria Math" panose="02040503050406030204" pitchFamily="18" charset="0"/>
                          </a:rPr>
                          <m:t>2</m:t>
                        </m:r>
                      </m:den>
                    </m:f>
                  </m:oMath>
                </a14:m>
                <a:r>
                  <a:rPr lang="en-US" dirty="0">
                    <a:solidFill>
                      <a:schemeClr val="accent1">
                        <a:lumMod val="75000"/>
                      </a:schemeClr>
                    </a:solidFill>
                  </a:rPr>
                  <a:t>,</a:t>
                </a:r>
                <a14:m>
                  <m:oMath xmlns:m="http://schemas.openxmlformats.org/officeDocument/2006/math">
                    <m:f>
                      <m:fPr>
                        <m:ctrlPr>
                          <a:rPr lang="en-US" i="1" dirty="0" smtClean="0">
                            <a:solidFill>
                              <a:schemeClr val="accent1">
                                <a:lumMod val="75000"/>
                              </a:schemeClr>
                            </a:solidFill>
                            <a:latin typeface="Cambria Math" panose="02040503050406030204" pitchFamily="18" charset="0"/>
                          </a:rPr>
                        </m:ctrlPr>
                      </m:fPr>
                      <m:num>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𝑠𝑡𝑎𝑟𝑡</m:t>
                            </m:r>
                          </m:sub>
                        </m:sSub>
                        <m:r>
                          <a:rPr lang="en-US" b="0" i="1" dirty="0" smtClean="0">
                            <a:solidFill>
                              <a:schemeClr val="accent1">
                                <a:lumMod val="75000"/>
                              </a:schemeClr>
                            </a:solidFill>
                            <a:latin typeface="Cambria Math" panose="02040503050406030204" pitchFamily="18" charset="0"/>
                          </a:rPr>
                          <m:t>−</m:t>
                        </m:r>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𝑒𝑛𝑑</m:t>
                            </m:r>
                          </m:sub>
                        </m:sSub>
                      </m:num>
                      <m:den>
                        <m:r>
                          <a:rPr lang="en-US" b="0" i="1" dirty="0" smtClean="0">
                            <a:solidFill>
                              <a:schemeClr val="accent1">
                                <a:lumMod val="75000"/>
                              </a:schemeClr>
                            </a:solidFill>
                            <a:latin typeface="Cambria Math" panose="02040503050406030204" pitchFamily="18" charset="0"/>
                          </a:rPr>
                          <m:t>2</m:t>
                        </m:r>
                      </m:den>
                    </m:f>
                    <m:r>
                      <a:rPr lang="en-US" b="0" i="1" dirty="0" smtClean="0">
                        <a:solidFill>
                          <a:schemeClr val="accent1">
                            <a:lumMod val="75000"/>
                          </a:schemeClr>
                        </a:solidFill>
                        <a:latin typeface="Cambria Math" panose="02040503050406030204" pitchFamily="18" charset="0"/>
                      </a:rPr>
                      <m:t>)</m:t>
                    </m:r>
                  </m:oMath>
                </a14:m>
                <a:endParaRPr lang="en-US" dirty="0">
                  <a:solidFill>
                    <a:schemeClr val="accent1">
                      <a:lumMod val="75000"/>
                    </a:schemeClr>
                  </a:solidFill>
                </a:endParaRPr>
              </a:p>
            </p:txBody>
          </p:sp>
        </mc:Choice>
        <mc:Fallback xmlns="">
          <p:sp>
            <p:nvSpPr>
              <p:cNvPr id="31" name="TextBox 30">
                <a:extLst>
                  <a:ext uri="{FF2B5EF4-FFF2-40B4-BE49-F238E27FC236}">
                    <a16:creationId xmlns:a16="http://schemas.microsoft.com/office/drawing/2014/main" id="{E60318DD-3B8F-E847-9E87-BD023B987FCD}"/>
                  </a:ext>
                </a:extLst>
              </p:cNvPr>
              <p:cNvSpPr txBox="1">
                <a:spLocks noRot="1" noChangeAspect="1" noMove="1" noResize="1" noEditPoints="1" noAdjustHandles="1" noChangeArrowheads="1" noChangeShapeType="1" noTextEdit="1"/>
              </p:cNvSpPr>
              <p:nvPr/>
            </p:nvSpPr>
            <p:spPr>
              <a:xfrm>
                <a:off x="1114840" y="2035684"/>
                <a:ext cx="5155491" cy="461473"/>
              </a:xfrm>
              <a:prstGeom prst="rect">
                <a:avLst/>
              </a:prstGeom>
              <a:blipFill>
                <a:blip r:embed="rId7"/>
                <a:stretch>
                  <a:fillRect l="-983" b="-7895"/>
                </a:stretch>
              </a:blipFill>
            </p:spPr>
            <p:txBody>
              <a:bodyPr/>
              <a:lstStyle/>
              <a:p>
                <a:r>
                  <a:rPr lang="en-US">
                    <a:noFill/>
                  </a:rPr>
                  <a:t> </a:t>
                </a:r>
              </a:p>
            </p:txBody>
          </p:sp>
        </mc:Fallback>
      </mc:AlternateContent>
      <p:sp>
        <p:nvSpPr>
          <p:cNvPr id="32" name="TextBox 31">
            <a:extLst>
              <a:ext uri="{FF2B5EF4-FFF2-40B4-BE49-F238E27FC236}">
                <a16:creationId xmlns:a16="http://schemas.microsoft.com/office/drawing/2014/main" id="{8D031E8B-5EEE-1247-9C3E-0CFFB374B933}"/>
              </a:ext>
            </a:extLst>
          </p:cNvPr>
          <p:cNvSpPr txBox="1"/>
          <p:nvPr/>
        </p:nvSpPr>
        <p:spPr>
          <a:xfrm>
            <a:off x="817753" y="1664567"/>
            <a:ext cx="5013039"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17" name="TextBox 16">
            <a:extLst>
              <a:ext uri="{FF2B5EF4-FFF2-40B4-BE49-F238E27FC236}">
                <a16:creationId xmlns:a16="http://schemas.microsoft.com/office/drawing/2014/main" id="{A7BBDB42-6FC8-0043-B357-DF1F0177BD29}"/>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16" name="Google Shape;932;p47">
            <a:extLst>
              <a:ext uri="{FF2B5EF4-FFF2-40B4-BE49-F238E27FC236}">
                <a16:creationId xmlns:a16="http://schemas.microsoft.com/office/drawing/2014/main" id="{3B812112-3E3C-4086-A835-C7E92995631B}"/>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42</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43292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pic>
        <p:nvPicPr>
          <p:cNvPr id="26" name="Picture 25">
            <a:extLst>
              <a:ext uri="{FF2B5EF4-FFF2-40B4-BE49-F238E27FC236}">
                <a16:creationId xmlns:a16="http://schemas.microsoft.com/office/drawing/2014/main" id="{DF3B10E0-60C8-F340-B6F4-98C30BDE6676}"/>
              </a:ext>
            </a:extLst>
          </p:cNvPr>
          <p:cNvPicPr>
            <a:picLocks noChangeAspect="1"/>
          </p:cNvPicPr>
          <p:nvPr/>
        </p:nvPicPr>
        <p:blipFill rotWithShape="1">
          <a:blip r:embed="rId3">
            <a:extLst>
              <a:ext uri="{28A0092B-C50C-407E-A947-70E740481C1C}">
                <a14:useLocalDpi xmlns:a14="http://schemas.microsoft.com/office/drawing/2010/main" val="0"/>
              </a:ext>
            </a:extLst>
          </a:blip>
          <a:srcRect l="10157" t="7315" r="11222" b="17892"/>
          <a:stretch/>
        </p:blipFill>
        <p:spPr>
          <a:xfrm>
            <a:off x="6923670" y="1328040"/>
            <a:ext cx="5131329" cy="4389482"/>
          </a:xfrm>
          <a:prstGeom prst="rect">
            <a:avLst/>
          </a:prstGeom>
        </p:spPr>
      </p:pic>
      <p:sp>
        <p:nvSpPr>
          <p:cNvPr id="4" name="TextBox 3">
            <a:extLst>
              <a:ext uri="{FF2B5EF4-FFF2-40B4-BE49-F238E27FC236}">
                <a16:creationId xmlns:a16="http://schemas.microsoft.com/office/drawing/2014/main" id="{BE630653-82B6-7742-9550-4CD77D1FEA77}"/>
              </a:ext>
            </a:extLst>
          </p:cNvPr>
          <p:cNvSpPr txBox="1"/>
          <p:nvPr/>
        </p:nvSpPr>
        <p:spPr>
          <a:xfrm>
            <a:off x="96758" y="6497912"/>
            <a:ext cx="3777381" cy="307777"/>
          </a:xfrm>
          <a:prstGeom prst="rect">
            <a:avLst/>
          </a:prstGeom>
          <a:noFill/>
        </p:spPr>
        <p:txBody>
          <a:bodyPr wrap="none" rtlCol="0">
            <a:spAutoFit/>
          </a:bodyPr>
          <a:lstStyle/>
          <a:p>
            <a:r>
              <a:rPr lang="en-US" sz="1400" i="1" dirty="0">
                <a:hlinkClick r:id="rId4">
                  <a:extLst>
                    <a:ext uri="{A12FA001-AC4F-418D-AE19-62706E023703}">
                      <ahyp:hlinkClr xmlns:ahyp="http://schemas.microsoft.com/office/drawing/2018/hyperlinkcolor" xmlns="" val="tx"/>
                    </a:ext>
                  </a:extLst>
                </a:hlinkClick>
              </a:rPr>
              <a:t>https://en.wikipedia.org/wiki/Euclidean_distance</a:t>
            </a:r>
            <a:endParaRPr lang="en-US" sz="1400" i="1" dirty="0"/>
          </a:p>
        </p:txBody>
      </p:sp>
      <p:sp>
        <p:nvSpPr>
          <p:cNvPr id="19" name="TextBox 18">
            <a:extLst>
              <a:ext uri="{FF2B5EF4-FFF2-40B4-BE49-F238E27FC236}">
                <a16:creationId xmlns:a16="http://schemas.microsoft.com/office/drawing/2014/main" id="{911FBA5E-7159-DB4F-8B0F-08708462D85D}"/>
              </a:ext>
            </a:extLst>
          </p:cNvPr>
          <p:cNvSpPr txBox="1"/>
          <p:nvPr/>
        </p:nvSpPr>
        <p:spPr>
          <a:xfrm>
            <a:off x="685341" y="1264117"/>
            <a:ext cx="1788118" cy="400110"/>
          </a:xfrm>
          <a:prstGeom prst="rect">
            <a:avLst/>
          </a:prstGeom>
          <a:noFill/>
        </p:spPr>
        <p:txBody>
          <a:bodyPr wrap="none" rtlCol="0">
            <a:spAutoFit/>
          </a:bodyPr>
          <a:lstStyle/>
          <a:p>
            <a:r>
              <a:rPr lang="en-US" sz="2000" b="1" dirty="0"/>
              <a:t>Tracking object</a:t>
            </a:r>
          </a:p>
        </p:txBody>
      </p:sp>
      <p:sp>
        <p:nvSpPr>
          <p:cNvPr id="22" name="TextBox 21">
            <a:extLst>
              <a:ext uri="{FF2B5EF4-FFF2-40B4-BE49-F238E27FC236}">
                <a16:creationId xmlns:a16="http://schemas.microsoft.com/office/drawing/2014/main" id="{60CF80F7-9A38-1445-B80D-56719B8C4473}"/>
              </a:ext>
            </a:extLst>
          </p:cNvPr>
          <p:cNvSpPr txBox="1"/>
          <p:nvPr/>
        </p:nvSpPr>
        <p:spPr>
          <a:xfrm>
            <a:off x="817753" y="2819433"/>
            <a:ext cx="5939502" cy="369332"/>
          </a:xfrm>
          <a:prstGeom prst="rect">
            <a:avLst/>
          </a:prstGeom>
          <a:noFill/>
        </p:spPr>
        <p:txBody>
          <a:bodyPr wrap="square" rtlCol="0">
            <a:spAutoFit/>
          </a:bodyPr>
          <a:lstStyle/>
          <a:p>
            <a:r>
              <a:rPr lang="en-US" dirty="0"/>
              <a:t>+ </a:t>
            </a:r>
            <a:r>
              <a:rPr lang="en-US" u="sng" dirty="0"/>
              <a:t>Step 2</a:t>
            </a:r>
            <a:r>
              <a:rPr lang="en-US" dirty="0"/>
              <a:t>: Compute distance between new and existing objects</a:t>
            </a:r>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D740054-3B5C-E241-84F1-1A167B3574DB}"/>
                  </a:ext>
                </a:extLst>
              </p:cNvPr>
              <p:cNvSpPr txBox="1"/>
              <p:nvPr/>
            </p:nvSpPr>
            <p:spPr>
              <a:xfrm>
                <a:off x="1212925" y="3588853"/>
                <a:ext cx="3821238" cy="42774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lumMod val="50000"/>
                            </a:schemeClr>
                          </a:solidFill>
                          <a:latin typeface="Cambria Math" panose="02040503050406030204" pitchFamily="18" charset="0"/>
                        </a:rPr>
                        <m:t>𝑑</m:t>
                      </m:r>
                      <m:d>
                        <m:dPr>
                          <m:ctrlPr>
                            <a:rPr lang="en-US" b="0" i="1" smtClean="0">
                              <a:solidFill>
                                <a:schemeClr val="accent1">
                                  <a:lumMod val="50000"/>
                                </a:schemeClr>
                              </a:solidFill>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𝑝</m:t>
                          </m:r>
                          <m:r>
                            <a:rPr lang="en-US" b="0" i="1" smtClean="0">
                              <a:solidFill>
                                <a:schemeClr val="accent1">
                                  <a:lumMod val="50000"/>
                                </a:schemeClr>
                              </a:solidFill>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𝑞</m:t>
                          </m:r>
                        </m:e>
                      </m:d>
                      <m:r>
                        <a:rPr lang="en-US" b="0" i="1" smtClean="0">
                          <a:solidFill>
                            <a:schemeClr val="accent1">
                              <a:lumMod val="50000"/>
                            </a:schemeClr>
                          </a:solidFill>
                          <a:latin typeface="Cambria Math" panose="02040503050406030204" pitchFamily="18" charset="0"/>
                        </a:rPr>
                        <m:t>= </m:t>
                      </m:r>
                      <m:rad>
                        <m:radPr>
                          <m:degHide m:val="on"/>
                          <m:ctrlPr>
                            <a:rPr lang="en-US" b="0" i="1" smtClean="0">
                              <a:solidFill>
                                <a:schemeClr val="accent1">
                                  <a:lumMod val="50000"/>
                                </a:schemeClr>
                              </a:solidFill>
                              <a:latin typeface="Cambria Math" panose="02040503050406030204" pitchFamily="18" charset="0"/>
                              <a:ea typeface="Cambria Math" panose="02040503050406030204" pitchFamily="18" charset="0"/>
                            </a:rPr>
                          </m:ctrlPr>
                        </m:radPr>
                        <m:deg/>
                        <m:e>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b="0" dirty="0">
                  <a:solidFill>
                    <a:schemeClr val="accent1">
                      <a:lumMod val="50000"/>
                    </a:schemeClr>
                  </a:solidFill>
                  <a:ea typeface="Cambria Math" panose="02040503050406030204" pitchFamily="18" charset="0"/>
                </a:endParaRPr>
              </a:p>
            </p:txBody>
          </p:sp>
        </mc:Choice>
        <mc:Fallback xmlns="">
          <p:sp>
            <p:nvSpPr>
              <p:cNvPr id="27" name="TextBox 26">
                <a:extLst>
                  <a:ext uri="{FF2B5EF4-FFF2-40B4-BE49-F238E27FC236}">
                    <a16:creationId xmlns:a16="http://schemas.microsoft.com/office/drawing/2014/main" id="{AD740054-3B5C-E241-84F1-1A167B3574DB}"/>
                  </a:ext>
                </a:extLst>
              </p:cNvPr>
              <p:cNvSpPr txBox="1">
                <a:spLocks noRot="1" noChangeAspect="1" noMove="1" noResize="1" noEditPoints="1" noAdjustHandles="1" noChangeArrowheads="1" noChangeShapeType="1" noTextEdit="1"/>
              </p:cNvSpPr>
              <p:nvPr/>
            </p:nvSpPr>
            <p:spPr>
              <a:xfrm>
                <a:off x="1212925" y="3588853"/>
                <a:ext cx="3821238" cy="427746"/>
              </a:xfrm>
              <a:prstGeom prst="rect">
                <a:avLst/>
              </a:prstGeom>
              <a:blipFill>
                <a:blip r:embed="rId5"/>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787C24B-7B73-EA49-A359-7DB19FD99153}"/>
                  </a:ext>
                </a:extLst>
              </p:cNvPr>
              <p:cNvSpPr txBox="1"/>
              <p:nvPr/>
            </p:nvSpPr>
            <p:spPr>
              <a:xfrm>
                <a:off x="1114840" y="3135743"/>
                <a:ext cx="4998466" cy="369332"/>
              </a:xfrm>
              <a:prstGeom prst="rect">
                <a:avLst/>
              </a:prstGeom>
              <a:noFill/>
            </p:spPr>
            <p:txBody>
              <a:bodyPr wrap="square" rtlCol="0">
                <a:spAutoFit/>
              </a:bodyPr>
              <a:lstStyle/>
              <a:p>
                <a:r>
                  <a:rPr lang="en-US" dirty="0">
                    <a:solidFill>
                      <a:schemeClr val="tx1"/>
                    </a:solidFill>
                  </a:rPr>
                  <a:t>Euclidean formula: 2 point </a:t>
                </a:r>
                <a14:m>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e>
                    </m:d>
                  </m:oMath>
                </a14:m>
                <a:endParaRPr lang="en-US" sz="1600" b="0" dirty="0">
                  <a:solidFill>
                    <a:schemeClr val="tx1"/>
                  </a:solidFill>
                </a:endParaRPr>
              </a:p>
            </p:txBody>
          </p:sp>
        </mc:Choice>
        <mc:Fallback xmlns="">
          <p:sp>
            <p:nvSpPr>
              <p:cNvPr id="28" name="TextBox 27">
                <a:extLst>
                  <a:ext uri="{FF2B5EF4-FFF2-40B4-BE49-F238E27FC236}">
                    <a16:creationId xmlns:a16="http://schemas.microsoft.com/office/drawing/2014/main" id="{A787C24B-7B73-EA49-A359-7DB19FD99153}"/>
                  </a:ext>
                </a:extLst>
              </p:cNvPr>
              <p:cNvSpPr txBox="1">
                <a:spLocks noRot="1" noChangeAspect="1" noMove="1" noResize="1" noEditPoints="1" noAdjustHandles="1" noChangeArrowheads="1" noChangeShapeType="1" noTextEdit="1"/>
              </p:cNvSpPr>
              <p:nvPr/>
            </p:nvSpPr>
            <p:spPr>
              <a:xfrm>
                <a:off x="1114840" y="3135743"/>
                <a:ext cx="4998466" cy="369332"/>
              </a:xfrm>
              <a:prstGeom prst="rect">
                <a:avLst/>
              </a:prstGeom>
              <a:blipFill>
                <a:blip r:embed="rId6"/>
                <a:stretch>
                  <a:fillRect l="-1013" t="-6667" b="-26667"/>
                </a:stretch>
              </a:blipFill>
            </p:spPr>
            <p:txBody>
              <a:bodyPr/>
              <a:lstStyle/>
              <a:p>
                <a:r>
                  <a:rPr lang="en-US">
                    <a:noFill/>
                  </a:rPr>
                  <a:t> </a:t>
                </a:r>
              </a:p>
            </p:txBody>
          </p:sp>
        </mc:Fallback>
      </mc:AlternateContent>
      <p:sp>
        <p:nvSpPr>
          <p:cNvPr id="31" name="Google Shape;1938;p90">
            <a:extLst>
              <a:ext uri="{FF2B5EF4-FFF2-40B4-BE49-F238E27FC236}">
                <a16:creationId xmlns:a16="http://schemas.microsoft.com/office/drawing/2014/main" id="{537A4195-AD99-5643-9068-7A2CF5128F27}"/>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32" name="TextBox 31">
            <a:extLst>
              <a:ext uri="{FF2B5EF4-FFF2-40B4-BE49-F238E27FC236}">
                <a16:creationId xmlns:a16="http://schemas.microsoft.com/office/drawing/2014/main" id="{1761651F-DE9B-9946-B87D-092DD07A6816}"/>
              </a:ext>
            </a:extLst>
          </p:cNvPr>
          <p:cNvSpPr txBox="1"/>
          <p:nvPr/>
        </p:nvSpPr>
        <p:spPr>
          <a:xfrm>
            <a:off x="2079024" y="2259914"/>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25CB21C9-F322-2D4A-BB8F-641D411311B6}"/>
                  </a:ext>
                </a:extLst>
              </p:cNvPr>
              <p:cNvSpPr txBox="1"/>
              <p:nvPr/>
            </p:nvSpPr>
            <p:spPr>
              <a:xfrm>
                <a:off x="1114840" y="2035684"/>
                <a:ext cx="5155491" cy="461473"/>
              </a:xfrm>
              <a:prstGeom prst="rect">
                <a:avLst/>
              </a:prstGeom>
              <a:solidFill>
                <a:schemeClr val="bg1"/>
              </a:solidFill>
            </p:spPr>
            <p:txBody>
              <a:bodyPr wrap="square" rtlCol="0">
                <a:spAutoFit/>
              </a:bodyPr>
              <a:lstStyle/>
              <a:p>
                <a:r>
                  <a:rPr lang="en-US" dirty="0">
                    <a:solidFill>
                      <a:schemeClr val="accent1">
                        <a:lumMod val="75000"/>
                      </a:schemeClr>
                    </a:solidFill>
                  </a:rPr>
                  <a:t>(</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𝑥</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𝑦</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r>
                      <a:rPr lang="en-US" b="0" i="1" smtClean="0">
                        <a:solidFill>
                          <a:schemeClr val="accent1">
                            <a:lumMod val="75000"/>
                          </a:schemeClr>
                        </a:solidFill>
                        <a:latin typeface="Cambria Math" panose="02040503050406030204" pitchFamily="18" charset="0"/>
                      </a:rPr>
                      <m:t>=(</m:t>
                    </m:r>
                    <m:f>
                      <m:fPr>
                        <m:ctrlPr>
                          <a:rPr lang="en-US" i="1" smtClean="0">
                            <a:solidFill>
                              <a:schemeClr val="accent1">
                                <a:lumMod val="75000"/>
                              </a:schemeClr>
                            </a:solidFill>
                            <a:latin typeface="Cambria Math" panose="02040503050406030204" pitchFamily="18" charset="0"/>
                          </a:rPr>
                        </m:ctrlPr>
                      </m:fPr>
                      <m:num>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𝑒𝑛𝑑</m:t>
                            </m:r>
                          </m:sub>
                        </m:sSub>
                        <m:r>
                          <a:rPr lang="en-US" b="0" i="1" smtClean="0">
                            <a:solidFill>
                              <a:schemeClr val="accent1">
                                <a:lumMod val="75000"/>
                              </a:schemeClr>
                            </a:solidFill>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𝑠𝑡𝑎𝑟𝑡</m:t>
                            </m:r>
                          </m:sub>
                        </m:sSub>
                      </m:num>
                      <m:den>
                        <m:r>
                          <a:rPr lang="en-US" b="0" i="1" smtClean="0">
                            <a:solidFill>
                              <a:schemeClr val="accent1">
                                <a:lumMod val="75000"/>
                              </a:schemeClr>
                            </a:solidFill>
                            <a:latin typeface="Cambria Math" panose="02040503050406030204" pitchFamily="18" charset="0"/>
                          </a:rPr>
                          <m:t>2</m:t>
                        </m:r>
                      </m:den>
                    </m:f>
                  </m:oMath>
                </a14:m>
                <a:r>
                  <a:rPr lang="en-US" dirty="0">
                    <a:solidFill>
                      <a:schemeClr val="accent1">
                        <a:lumMod val="75000"/>
                      </a:schemeClr>
                    </a:solidFill>
                  </a:rPr>
                  <a:t>,</a:t>
                </a:r>
                <a14:m>
                  <m:oMath xmlns:m="http://schemas.openxmlformats.org/officeDocument/2006/math">
                    <m:f>
                      <m:fPr>
                        <m:ctrlPr>
                          <a:rPr lang="en-US" i="1" dirty="0" smtClean="0">
                            <a:solidFill>
                              <a:schemeClr val="accent1">
                                <a:lumMod val="75000"/>
                              </a:schemeClr>
                            </a:solidFill>
                            <a:latin typeface="Cambria Math" panose="02040503050406030204" pitchFamily="18" charset="0"/>
                          </a:rPr>
                        </m:ctrlPr>
                      </m:fPr>
                      <m:num>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𝑠𝑡𝑎𝑟𝑡</m:t>
                            </m:r>
                          </m:sub>
                        </m:sSub>
                        <m:r>
                          <a:rPr lang="en-US" b="0" i="1" dirty="0" smtClean="0">
                            <a:solidFill>
                              <a:schemeClr val="accent1">
                                <a:lumMod val="75000"/>
                              </a:schemeClr>
                            </a:solidFill>
                            <a:latin typeface="Cambria Math" panose="02040503050406030204" pitchFamily="18" charset="0"/>
                          </a:rPr>
                          <m:t>−</m:t>
                        </m:r>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𝑒𝑛𝑑</m:t>
                            </m:r>
                          </m:sub>
                        </m:sSub>
                      </m:num>
                      <m:den>
                        <m:r>
                          <a:rPr lang="en-US" b="0" i="1" dirty="0" smtClean="0">
                            <a:solidFill>
                              <a:schemeClr val="accent1">
                                <a:lumMod val="75000"/>
                              </a:schemeClr>
                            </a:solidFill>
                            <a:latin typeface="Cambria Math" panose="02040503050406030204" pitchFamily="18" charset="0"/>
                          </a:rPr>
                          <m:t>2</m:t>
                        </m:r>
                      </m:den>
                    </m:f>
                    <m:r>
                      <a:rPr lang="en-US" b="0" i="1" dirty="0" smtClean="0">
                        <a:solidFill>
                          <a:schemeClr val="accent1">
                            <a:lumMod val="75000"/>
                          </a:schemeClr>
                        </a:solidFill>
                        <a:latin typeface="Cambria Math" panose="02040503050406030204" pitchFamily="18" charset="0"/>
                      </a:rPr>
                      <m:t>)</m:t>
                    </m:r>
                  </m:oMath>
                </a14:m>
                <a:endParaRPr lang="en-US" dirty="0">
                  <a:solidFill>
                    <a:schemeClr val="accent1">
                      <a:lumMod val="75000"/>
                    </a:schemeClr>
                  </a:solidFill>
                </a:endParaRPr>
              </a:p>
            </p:txBody>
          </p:sp>
        </mc:Choice>
        <mc:Fallback xmlns="">
          <p:sp>
            <p:nvSpPr>
              <p:cNvPr id="33" name="TextBox 32">
                <a:extLst>
                  <a:ext uri="{FF2B5EF4-FFF2-40B4-BE49-F238E27FC236}">
                    <a16:creationId xmlns:a16="http://schemas.microsoft.com/office/drawing/2014/main" id="{25CB21C9-F322-2D4A-BB8F-641D411311B6}"/>
                  </a:ext>
                </a:extLst>
              </p:cNvPr>
              <p:cNvSpPr txBox="1">
                <a:spLocks noRot="1" noChangeAspect="1" noMove="1" noResize="1" noEditPoints="1" noAdjustHandles="1" noChangeArrowheads="1" noChangeShapeType="1" noTextEdit="1"/>
              </p:cNvSpPr>
              <p:nvPr/>
            </p:nvSpPr>
            <p:spPr>
              <a:xfrm>
                <a:off x="1114840" y="2035684"/>
                <a:ext cx="5155491" cy="461473"/>
              </a:xfrm>
              <a:prstGeom prst="rect">
                <a:avLst/>
              </a:prstGeom>
              <a:blipFill>
                <a:blip r:embed="rId7"/>
                <a:stretch>
                  <a:fillRect l="-983" b="-7895"/>
                </a:stretch>
              </a:blipFill>
            </p:spPr>
            <p:txBody>
              <a:bodyPr/>
              <a:lstStyle/>
              <a:p>
                <a:r>
                  <a:rPr lang="en-US">
                    <a:noFill/>
                  </a:rPr>
                  <a:t> </a:t>
                </a:r>
              </a:p>
            </p:txBody>
          </p:sp>
        </mc:Fallback>
      </mc:AlternateContent>
      <p:sp>
        <p:nvSpPr>
          <p:cNvPr id="34" name="TextBox 33">
            <a:extLst>
              <a:ext uri="{FF2B5EF4-FFF2-40B4-BE49-F238E27FC236}">
                <a16:creationId xmlns:a16="http://schemas.microsoft.com/office/drawing/2014/main" id="{65B7D08C-0670-BE4C-B973-73E8D0AEEFED}"/>
              </a:ext>
            </a:extLst>
          </p:cNvPr>
          <p:cNvSpPr txBox="1"/>
          <p:nvPr/>
        </p:nvSpPr>
        <p:spPr>
          <a:xfrm>
            <a:off x="817753" y="1664567"/>
            <a:ext cx="5013039"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14" name="TextBox 13">
            <a:extLst>
              <a:ext uri="{FF2B5EF4-FFF2-40B4-BE49-F238E27FC236}">
                <a16:creationId xmlns:a16="http://schemas.microsoft.com/office/drawing/2014/main" id="{3C417A4B-C6B3-7148-B2D1-84F248A7D3A5}"/>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15" name="Google Shape;932;p47">
            <a:extLst>
              <a:ext uri="{FF2B5EF4-FFF2-40B4-BE49-F238E27FC236}">
                <a16:creationId xmlns:a16="http://schemas.microsoft.com/office/drawing/2014/main" id="{39B04F6F-E27F-4136-BAED-46E8474E09EC}"/>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43</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341403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4" name="TextBox 23">
            <a:extLst>
              <a:ext uri="{FF2B5EF4-FFF2-40B4-BE49-F238E27FC236}">
                <a16:creationId xmlns:a16="http://schemas.microsoft.com/office/drawing/2014/main" id="{4C23CB0C-68DA-2B47-96D9-FE62E5C6A51C}"/>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48" name="TextBox 47">
            <a:extLst>
              <a:ext uri="{FF2B5EF4-FFF2-40B4-BE49-F238E27FC236}">
                <a16:creationId xmlns:a16="http://schemas.microsoft.com/office/drawing/2014/main" id="{78726F4B-DF2C-C244-9265-98255D4F5026}"/>
              </a:ext>
            </a:extLst>
          </p:cNvPr>
          <p:cNvSpPr txBox="1"/>
          <p:nvPr/>
        </p:nvSpPr>
        <p:spPr>
          <a:xfrm>
            <a:off x="817753" y="4166189"/>
            <a:ext cx="5164812" cy="369332"/>
          </a:xfrm>
          <a:prstGeom prst="rect">
            <a:avLst/>
          </a:prstGeom>
          <a:noFill/>
        </p:spPr>
        <p:txBody>
          <a:bodyPr wrap="none" rtlCol="0">
            <a:spAutoFit/>
          </a:bodyPr>
          <a:lstStyle/>
          <a:p>
            <a:r>
              <a:rPr lang="en-US" dirty="0"/>
              <a:t>+ </a:t>
            </a:r>
            <a:r>
              <a:rPr lang="en-US" u="sng" dirty="0"/>
              <a:t>Step 3</a:t>
            </a:r>
            <a:r>
              <a:rPr lang="en-US" dirty="0"/>
              <a:t>: Update </a:t>
            </a:r>
            <a:r>
              <a:rPr lang="en-US" i="1" dirty="0"/>
              <a:t>(x, y)</a:t>
            </a:r>
            <a:r>
              <a:rPr lang="en-US" dirty="0"/>
              <a:t>-coordinates of existing objects</a:t>
            </a:r>
          </a:p>
        </p:txBody>
      </p:sp>
      <p:pic>
        <p:nvPicPr>
          <p:cNvPr id="26" name="Picture 25">
            <a:extLst>
              <a:ext uri="{FF2B5EF4-FFF2-40B4-BE49-F238E27FC236}">
                <a16:creationId xmlns:a16="http://schemas.microsoft.com/office/drawing/2014/main" id="{9EBAB50A-94B6-C748-B636-5B85190906A0}"/>
              </a:ext>
            </a:extLst>
          </p:cNvPr>
          <p:cNvPicPr>
            <a:picLocks noChangeAspect="1"/>
          </p:cNvPicPr>
          <p:nvPr/>
        </p:nvPicPr>
        <p:blipFill rotWithShape="1">
          <a:blip r:embed="rId3">
            <a:extLst>
              <a:ext uri="{28A0092B-C50C-407E-A947-70E740481C1C}">
                <a14:useLocalDpi xmlns:a14="http://schemas.microsoft.com/office/drawing/2010/main" val="0"/>
              </a:ext>
            </a:extLst>
          </a:blip>
          <a:srcRect l="10324" t="7493" r="10216" b="18241"/>
          <a:stretch/>
        </p:blipFill>
        <p:spPr>
          <a:xfrm>
            <a:off x="6923670" y="1328040"/>
            <a:ext cx="5159432" cy="4389482"/>
          </a:xfrm>
          <a:prstGeom prst="rect">
            <a:avLst/>
          </a:prstGeom>
        </p:spPr>
      </p:pic>
      <p:cxnSp>
        <p:nvCxnSpPr>
          <p:cNvPr id="29" name="Straight Connector 28">
            <a:extLst>
              <a:ext uri="{FF2B5EF4-FFF2-40B4-BE49-F238E27FC236}">
                <a16:creationId xmlns:a16="http://schemas.microsoft.com/office/drawing/2014/main" id="{E63BBC3E-E8E7-D84F-A859-2F021E97D7DD}"/>
              </a:ext>
            </a:extLst>
          </p:cNvPr>
          <p:cNvCxnSpPr/>
          <p:nvPr/>
        </p:nvCxnSpPr>
        <p:spPr>
          <a:xfrm>
            <a:off x="6906630" y="3194359"/>
            <a:ext cx="5176472"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38" name="Google Shape;1938;p90">
            <a:extLst>
              <a:ext uri="{FF2B5EF4-FFF2-40B4-BE49-F238E27FC236}">
                <a16:creationId xmlns:a16="http://schemas.microsoft.com/office/drawing/2014/main" id="{AA074A45-0DF7-C043-BE85-7C4ED3C4909B}"/>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40" name="TextBox 39">
            <a:extLst>
              <a:ext uri="{FF2B5EF4-FFF2-40B4-BE49-F238E27FC236}">
                <a16:creationId xmlns:a16="http://schemas.microsoft.com/office/drawing/2014/main" id="{195CEF36-ACFA-6B41-8D26-2B865AC8DBC4}"/>
              </a:ext>
            </a:extLst>
          </p:cNvPr>
          <p:cNvSpPr txBox="1"/>
          <p:nvPr/>
        </p:nvSpPr>
        <p:spPr>
          <a:xfrm>
            <a:off x="685341" y="1264117"/>
            <a:ext cx="1788118" cy="400110"/>
          </a:xfrm>
          <a:prstGeom prst="rect">
            <a:avLst/>
          </a:prstGeom>
          <a:noFill/>
        </p:spPr>
        <p:txBody>
          <a:bodyPr wrap="none" rtlCol="0">
            <a:spAutoFit/>
          </a:bodyPr>
          <a:lstStyle/>
          <a:p>
            <a:r>
              <a:rPr lang="en-US" sz="2000" b="1" dirty="0"/>
              <a:t>Tracking object</a:t>
            </a:r>
          </a:p>
        </p:txBody>
      </p:sp>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3F8CA352-6CF4-BF4F-8B33-30300333A990}"/>
                  </a:ext>
                </a:extLst>
              </p:cNvPr>
              <p:cNvSpPr txBox="1"/>
              <p:nvPr/>
            </p:nvSpPr>
            <p:spPr>
              <a:xfrm>
                <a:off x="1212925" y="3588853"/>
                <a:ext cx="3821238" cy="42774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lumMod val="50000"/>
                            </a:schemeClr>
                          </a:solidFill>
                          <a:latin typeface="Cambria Math" panose="02040503050406030204" pitchFamily="18" charset="0"/>
                        </a:rPr>
                        <m:t>𝑑</m:t>
                      </m:r>
                      <m:d>
                        <m:dPr>
                          <m:ctrlPr>
                            <a:rPr lang="en-US" b="0" i="1" smtClean="0">
                              <a:solidFill>
                                <a:schemeClr val="accent1">
                                  <a:lumMod val="50000"/>
                                </a:schemeClr>
                              </a:solidFill>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𝑝</m:t>
                          </m:r>
                          <m:r>
                            <a:rPr lang="en-US" b="0" i="1" smtClean="0">
                              <a:solidFill>
                                <a:schemeClr val="accent1">
                                  <a:lumMod val="50000"/>
                                </a:schemeClr>
                              </a:solidFill>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𝑞</m:t>
                          </m:r>
                        </m:e>
                      </m:d>
                      <m:r>
                        <a:rPr lang="en-US" b="0" i="1" smtClean="0">
                          <a:solidFill>
                            <a:schemeClr val="accent1">
                              <a:lumMod val="50000"/>
                            </a:schemeClr>
                          </a:solidFill>
                          <a:latin typeface="Cambria Math" panose="02040503050406030204" pitchFamily="18" charset="0"/>
                        </a:rPr>
                        <m:t>= </m:t>
                      </m:r>
                      <m:rad>
                        <m:radPr>
                          <m:degHide m:val="on"/>
                          <m:ctrlPr>
                            <a:rPr lang="en-US" b="0" i="1" smtClean="0">
                              <a:solidFill>
                                <a:schemeClr val="accent1">
                                  <a:lumMod val="50000"/>
                                </a:schemeClr>
                              </a:solidFill>
                              <a:latin typeface="Cambria Math" panose="02040503050406030204" pitchFamily="18" charset="0"/>
                              <a:ea typeface="Cambria Math" panose="02040503050406030204" pitchFamily="18" charset="0"/>
                            </a:rPr>
                          </m:ctrlPr>
                        </m:radPr>
                        <m:deg/>
                        <m:e>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b="0" dirty="0">
                  <a:solidFill>
                    <a:schemeClr val="accent1">
                      <a:lumMod val="50000"/>
                    </a:schemeClr>
                  </a:solidFill>
                  <a:ea typeface="Cambria Math" panose="02040503050406030204" pitchFamily="18" charset="0"/>
                </a:endParaRPr>
              </a:p>
            </p:txBody>
          </p:sp>
        </mc:Choice>
        <mc:Fallback xmlns="">
          <p:sp>
            <p:nvSpPr>
              <p:cNvPr id="44" name="TextBox 43">
                <a:extLst>
                  <a:ext uri="{FF2B5EF4-FFF2-40B4-BE49-F238E27FC236}">
                    <a16:creationId xmlns:a16="http://schemas.microsoft.com/office/drawing/2014/main" id="{3F8CA352-6CF4-BF4F-8B33-30300333A990}"/>
                  </a:ext>
                </a:extLst>
              </p:cNvPr>
              <p:cNvSpPr txBox="1">
                <a:spLocks noRot="1" noChangeAspect="1" noMove="1" noResize="1" noEditPoints="1" noAdjustHandles="1" noChangeArrowheads="1" noChangeShapeType="1" noTextEdit="1"/>
              </p:cNvSpPr>
              <p:nvPr/>
            </p:nvSpPr>
            <p:spPr>
              <a:xfrm>
                <a:off x="1212925" y="3588853"/>
                <a:ext cx="3821238" cy="427746"/>
              </a:xfrm>
              <a:prstGeom prst="rect">
                <a:avLst/>
              </a:prstGeom>
              <a:blipFill>
                <a:blip r:embed="rId4"/>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AAFFE45-C91A-6B44-999D-736B60D6D646}"/>
                  </a:ext>
                </a:extLst>
              </p:cNvPr>
              <p:cNvSpPr txBox="1"/>
              <p:nvPr/>
            </p:nvSpPr>
            <p:spPr>
              <a:xfrm>
                <a:off x="1114840" y="3135743"/>
                <a:ext cx="4998466" cy="369332"/>
              </a:xfrm>
              <a:prstGeom prst="rect">
                <a:avLst/>
              </a:prstGeom>
              <a:noFill/>
            </p:spPr>
            <p:txBody>
              <a:bodyPr wrap="square" rtlCol="0">
                <a:spAutoFit/>
              </a:bodyPr>
              <a:lstStyle/>
              <a:p>
                <a:r>
                  <a:rPr lang="en-US" dirty="0">
                    <a:solidFill>
                      <a:schemeClr val="tx1"/>
                    </a:solidFill>
                  </a:rPr>
                  <a:t>Euclidean formula: 2 point </a:t>
                </a:r>
                <a14:m>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e>
                    </m:d>
                  </m:oMath>
                </a14:m>
                <a:endParaRPr lang="en-US" sz="1600" b="0" dirty="0">
                  <a:solidFill>
                    <a:schemeClr val="tx1"/>
                  </a:solidFill>
                </a:endParaRPr>
              </a:p>
            </p:txBody>
          </p:sp>
        </mc:Choice>
        <mc:Fallback xmlns="">
          <p:sp>
            <p:nvSpPr>
              <p:cNvPr id="49" name="TextBox 48">
                <a:extLst>
                  <a:ext uri="{FF2B5EF4-FFF2-40B4-BE49-F238E27FC236}">
                    <a16:creationId xmlns:a16="http://schemas.microsoft.com/office/drawing/2014/main" id="{1AAFFE45-C91A-6B44-999D-736B60D6D646}"/>
                  </a:ext>
                </a:extLst>
              </p:cNvPr>
              <p:cNvSpPr txBox="1">
                <a:spLocks noRot="1" noChangeAspect="1" noMove="1" noResize="1" noEditPoints="1" noAdjustHandles="1" noChangeArrowheads="1" noChangeShapeType="1" noTextEdit="1"/>
              </p:cNvSpPr>
              <p:nvPr/>
            </p:nvSpPr>
            <p:spPr>
              <a:xfrm>
                <a:off x="1114840" y="3135743"/>
                <a:ext cx="4998466" cy="369332"/>
              </a:xfrm>
              <a:prstGeom prst="rect">
                <a:avLst/>
              </a:prstGeom>
              <a:blipFill>
                <a:blip r:embed="rId5"/>
                <a:stretch>
                  <a:fillRect l="-1013" t="-6667" b="-26667"/>
                </a:stretch>
              </a:blipFill>
            </p:spPr>
            <p:txBody>
              <a:bodyPr/>
              <a:lstStyle/>
              <a:p>
                <a:r>
                  <a:rPr lang="en-US">
                    <a:noFill/>
                  </a:rPr>
                  <a:t> </a:t>
                </a:r>
              </a:p>
            </p:txBody>
          </p:sp>
        </mc:Fallback>
      </mc:AlternateContent>
      <p:sp>
        <p:nvSpPr>
          <p:cNvPr id="50" name="TextBox 49">
            <a:extLst>
              <a:ext uri="{FF2B5EF4-FFF2-40B4-BE49-F238E27FC236}">
                <a16:creationId xmlns:a16="http://schemas.microsoft.com/office/drawing/2014/main" id="{126C8D47-2842-2E4E-ACD6-40C501CB1549}"/>
              </a:ext>
            </a:extLst>
          </p:cNvPr>
          <p:cNvSpPr txBox="1"/>
          <p:nvPr/>
        </p:nvSpPr>
        <p:spPr>
          <a:xfrm>
            <a:off x="2079024" y="2259914"/>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51" name="TextBox 50">
                <a:extLst>
                  <a:ext uri="{FF2B5EF4-FFF2-40B4-BE49-F238E27FC236}">
                    <a16:creationId xmlns:a16="http://schemas.microsoft.com/office/drawing/2014/main" id="{069849E5-9F30-9848-B57A-539E3202E4D8}"/>
                  </a:ext>
                </a:extLst>
              </p:cNvPr>
              <p:cNvSpPr txBox="1"/>
              <p:nvPr/>
            </p:nvSpPr>
            <p:spPr>
              <a:xfrm>
                <a:off x="1114840" y="2035684"/>
                <a:ext cx="5155491" cy="461473"/>
              </a:xfrm>
              <a:prstGeom prst="rect">
                <a:avLst/>
              </a:prstGeom>
              <a:solidFill>
                <a:schemeClr val="bg1"/>
              </a:solidFill>
            </p:spPr>
            <p:txBody>
              <a:bodyPr wrap="square" rtlCol="0">
                <a:spAutoFit/>
              </a:bodyPr>
              <a:lstStyle/>
              <a:p>
                <a:r>
                  <a:rPr lang="en-US" dirty="0">
                    <a:solidFill>
                      <a:schemeClr val="accent1">
                        <a:lumMod val="75000"/>
                      </a:schemeClr>
                    </a:solidFill>
                  </a:rPr>
                  <a:t>(</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𝑥</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𝑦</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r>
                      <a:rPr lang="en-US" b="0" i="1" smtClean="0">
                        <a:solidFill>
                          <a:schemeClr val="accent1">
                            <a:lumMod val="75000"/>
                          </a:schemeClr>
                        </a:solidFill>
                        <a:latin typeface="Cambria Math" panose="02040503050406030204" pitchFamily="18" charset="0"/>
                      </a:rPr>
                      <m:t>=(</m:t>
                    </m:r>
                    <m:f>
                      <m:fPr>
                        <m:ctrlPr>
                          <a:rPr lang="en-US" i="1" smtClean="0">
                            <a:solidFill>
                              <a:schemeClr val="accent1">
                                <a:lumMod val="75000"/>
                              </a:schemeClr>
                            </a:solidFill>
                            <a:latin typeface="Cambria Math" panose="02040503050406030204" pitchFamily="18" charset="0"/>
                          </a:rPr>
                        </m:ctrlPr>
                      </m:fPr>
                      <m:num>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𝑒𝑛𝑑</m:t>
                            </m:r>
                          </m:sub>
                        </m:sSub>
                        <m:r>
                          <a:rPr lang="en-US" b="0" i="1" smtClean="0">
                            <a:solidFill>
                              <a:schemeClr val="accent1">
                                <a:lumMod val="75000"/>
                              </a:schemeClr>
                            </a:solidFill>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𝑠𝑡𝑎𝑟𝑡</m:t>
                            </m:r>
                          </m:sub>
                        </m:sSub>
                      </m:num>
                      <m:den>
                        <m:r>
                          <a:rPr lang="en-US" b="0" i="1" smtClean="0">
                            <a:solidFill>
                              <a:schemeClr val="accent1">
                                <a:lumMod val="75000"/>
                              </a:schemeClr>
                            </a:solidFill>
                            <a:latin typeface="Cambria Math" panose="02040503050406030204" pitchFamily="18" charset="0"/>
                          </a:rPr>
                          <m:t>2</m:t>
                        </m:r>
                      </m:den>
                    </m:f>
                  </m:oMath>
                </a14:m>
                <a:r>
                  <a:rPr lang="en-US" dirty="0">
                    <a:solidFill>
                      <a:schemeClr val="accent1">
                        <a:lumMod val="75000"/>
                      </a:schemeClr>
                    </a:solidFill>
                  </a:rPr>
                  <a:t>,</a:t>
                </a:r>
                <a14:m>
                  <m:oMath xmlns:m="http://schemas.openxmlformats.org/officeDocument/2006/math">
                    <m:f>
                      <m:fPr>
                        <m:ctrlPr>
                          <a:rPr lang="en-US" i="1" dirty="0" smtClean="0">
                            <a:solidFill>
                              <a:schemeClr val="accent1">
                                <a:lumMod val="75000"/>
                              </a:schemeClr>
                            </a:solidFill>
                            <a:latin typeface="Cambria Math" panose="02040503050406030204" pitchFamily="18" charset="0"/>
                          </a:rPr>
                        </m:ctrlPr>
                      </m:fPr>
                      <m:num>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𝑠𝑡𝑎𝑟𝑡</m:t>
                            </m:r>
                          </m:sub>
                        </m:sSub>
                        <m:r>
                          <a:rPr lang="en-US" b="0" i="1" dirty="0" smtClean="0">
                            <a:solidFill>
                              <a:schemeClr val="accent1">
                                <a:lumMod val="75000"/>
                              </a:schemeClr>
                            </a:solidFill>
                            <a:latin typeface="Cambria Math" panose="02040503050406030204" pitchFamily="18" charset="0"/>
                          </a:rPr>
                          <m:t>−</m:t>
                        </m:r>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𝑒𝑛𝑑</m:t>
                            </m:r>
                          </m:sub>
                        </m:sSub>
                      </m:num>
                      <m:den>
                        <m:r>
                          <a:rPr lang="en-US" b="0" i="1" dirty="0" smtClean="0">
                            <a:solidFill>
                              <a:schemeClr val="accent1">
                                <a:lumMod val="75000"/>
                              </a:schemeClr>
                            </a:solidFill>
                            <a:latin typeface="Cambria Math" panose="02040503050406030204" pitchFamily="18" charset="0"/>
                          </a:rPr>
                          <m:t>2</m:t>
                        </m:r>
                      </m:den>
                    </m:f>
                    <m:r>
                      <a:rPr lang="en-US" b="0" i="1" dirty="0" smtClean="0">
                        <a:solidFill>
                          <a:schemeClr val="accent1">
                            <a:lumMod val="75000"/>
                          </a:schemeClr>
                        </a:solidFill>
                        <a:latin typeface="Cambria Math" panose="02040503050406030204" pitchFamily="18" charset="0"/>
                      </a:rPr>
                      <m:t>)</m:t>
                    </m:r>
                  </m:oMath>
                </a14:m>
                <a:endParaRPr lang="en-US" dirty="0">
                  <a:solidFill>
                    <a:schemeClr val="accent1">
                      <a:lumMod val="75000"/>
                    </a:schemeClr>
                  </a:solidFill>
                </a:endParaRPr>
              </a:p>
            </p:txBody>
          </p:sp>
        </mc:Choice>
        <mc:Fallback xmlns="">
          <p:sp>
            <p:nvSpPr>
              <p:cNvPr id="51" name="TextBox 50">
                <a:extLst>
                  <a:ext uri="{FF2B5EF4-FFF2-40B4-BE49-F238E27FC236}">
                    <a16:creationId xmlns:a16="http://schemas.microsoft.com/office/drawing/2014/main" id="{069849E5-9F30-9848-B57A-539E3202E4D8}"/>
                  </a:ext>
                </a:extLst>
              </p:cNvPr>
              <p:cNvSpPr txBox="1">
                <a:spLocks noRot="1" noChangeAspect="1" noMove="1" noResize="1" noEditPoints="1" noAdjustHandles="1" noChangeArrowheads="1" noChangeShapeType="1" noTextEdit="1"/>
              </p:cNvSpPr>
              <p:nvPr/>
            </p:nvSpPr>
            <p:spPr>
              <a:xfrm>
                <a:off x="1114840" y="2035684"/>
                <a:ext cx="5155491" cy="461473"/>
              </a:xfrm>
              <a:prstGeom prst="rect">
                <a:avLst/>
              </a:prstGeom>
              <a:blipFill>
                <a:blip r:embed="rId6"/>
                <a:stretch>
                  <a:fillRect l="-983" b="-7895"/>
                </a:stretch>
              </a:blipFill>
            </p:spPr>
            <p:txBody>
              <a:bodyPr/>
              <a:lstStyle/>
              <a:p>
                <a:r>
                  <a:rPr lang="en-US">
                    <a:noFill/>
                  </a:rPr>
                  <a:t> </a:t>
                </a:r>
              </a:p>
            </p:txBody>
          </p:sp>
        </mc:Fallback>
      </mc:AlternateContent>
      <p:sp>
        <p:nvSpPr>
          <p:cNvPr id="52" name="TextBox 51">
            <a:extLst>
              <a:ext uri="{FF2B5EF4-FFF2-40B4-BE49-F238E27FC236}">
                <a16:creationId xmlns:a16="http://schemas.microsoft.com/office/drawing/2014/main" id="{9CCE0028-0257-614A-A009-88776146674E}"/>
              </a:ext>
            </a:extLst>
          </p:cNvPr>
          <p:cNvSpPr txBox="1"/>
          <p:nvPr/>
        </p:nvSpPr>
        <p:spPr>
          <a:xfrm>
            <a:off x="817753" y="1664567"/>
            <a:ext cx="5013039"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53" name="TextBox 52">
            <a:extLst>
              <a:ext uri="{FF2B5EF4-FFF2-40B4-BE49-F238E27FC236}">
                <a16:creationId xmlns:a16="http://schemas.microsoft.com/office/drawing/2014/main" id="{E9FC3C16-11EE-144C-B454-E68F06AE00BA}"/>
              </a:ext>
            </a:extLst>
          </p:cNvPr>
          <p:cNvSpPr txBox="1"/>
          <p:nvPr/>
        </p:nvSpPr>
        <p:spPr>
          <a:xfrm>
            <a:off x="817753" y="2819433"/>
            <a:ext cx="5939502" cy="369332"/>
          </a:xfrm>
          <a:prstGeom prst="rect">
            <a:avLst/>
          </a:prstGeom>
          <a:noFill/>
        </p:spPr>
        <p:txBody>
          <a:bodyPr wrap="square" rtlCol="0">
            <a:spAutoFit/>
          </a:bodyPr>
          <a:lstStyle/>
          <a:p>
            <a:r>
              <a:rPr lang="en-US" dirty="0"/>
              <a:t>+ </a:t>
            </a:r>
            <a:r>
              <a:rPr lang="en-US" u="sng" dirty="0"/>
              <a:t>Step 2</a:t>
            </a:r>
            <a:r>
              <a:rPr lang="en-US" dirty="0"/>
              <a:t>: Compute distance between new and existing objects</a:t>
            </a:r>
          </a:p>
        </p:txBody>
      </p:sp>
      <p:sp>
        <p:nvSpPr>
          <p:cNvPr id="54" name="TextBox 53">
            <a:extLst>
              <a:ext uri="{FF2B5EF4-FFF2-40B4-BE49-F238E27FC236}">
                <a16:creationId xmlns:a16="http://schemas.microsoft.com/office/drawing/2014/main" id="{E55A5F1A-0778-6647-AA42-05458839989F}"/>
              </a:ext>
            </a:extLst>
          </p:cNvPr>
          <p:cNvSpPr txBox="1"/>
          <p:nvPr/>
        </p:nvSpPr>
        <p:spPr>
          <a:xfrm>
            <a:off x="96758" y="6497912"/>
            <a:ext cx="3777381" cy="307777"/>
          </a:xfrm>
          <a:prstGeom prst="rect">
            <a:avLst/>
          </a:prstGeom>
          <a:noFill/>
        </p:spPr>
        <p:txBody>
          <a:bodyPr wrap="none" rtlCol="0">
            <a:spAutoFit/>
          </a:bodyPr>
          <a:lstStyle/>
          <a:p>
            <a:r>
              <a:rPr lang="en-US" sz="1400" i="1" dirty="0">
                <a:hlinkClick r:id="rId7">
                  <a:extLst>
                    <a:ext uri="{A12FA001-AC4F-418D-AE19-62706E023703}">
                      <ahyp:hlinkClr xmlns:ahyp="http://schemas.microsoft.com/office/drawing/2018/hyperlinkcolor" xmlns="" val="tx"/>
                    </a:ext>
                  </a:extLst>
                </a:hlinkClick>
              </a:rPr>
              <a:t>https://en.wikipedia.org/wiki/Euclidean_distance</a:t>
            </a:r>
            <a:endParaRPr lang="en-US" sz="1400" i="1" dirty="0"/>
          </a:p>
        </p:txBody>
      </p:sp>
      <p:sp>
        <p:nvSpPr>
          <p:cNvPr id="17" name="TextBox 16">
            <a:extLst>
              <a:ext uri="{FF2B5EF4-FFF2-40B4-BE49-F238E27FC236}">
                <a16:creationId xmlns:a16="http://schemas.microsoft.com/office/drawing/2014/main" id="{B43EC5F9-407F-5D44-96CE-CAFE010CD614}"/>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18" name="Google Shape;932;p47">
            <a:extLst>
              <a:ext uri="{FF2B5EF4-FFF2-40B4-BE49-F238E27FC236}">
                <a16:creationId xmlns:a16="http://schemas.microsoft.com/office/drawing/2014/main" id="{D325B4CB-63D1-4D04-BAB3-81CC8935F4D8}"/>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44</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262069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4" name="TextBox 23">
            <a:extLst>
              <a:ext uri="{FF2B5EF4-FFF2-40B4-BE49-F238E27FC236}">
                <a16:creationId xmlns:a16="http://schemas.microsoft.com/office/drawing/2014/main" id="{4C23CB0C-68DA-2B47-96D9-FE62E5C6A51C}"/>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49" name="TextBox 48">
            <a:extLst>
              <a:ext uri="{FF2B5EF4-FFF2-40B4-BE49-F238E27FC236}">
                <a16:creationId xmlns:a16="http://schemas.microsoft.com/office/drawing/2014/main" id="{5C483D3F-F860-4048-86EC-01D1161EFAF7}"/>
              </a:ext>
            </a:extLst>
          </p:cNvPr>
          <p:cNvSpPr txBox="1"/>
          <p:nvPr/>
        </p:nvSpPr>
        <p:spPr>
          <a:xfrm>
            <a:off x="817753" y="4647793"/>
            <a:ext cx="2996398" cy="369332"/>
          </a:xfrm>
          <a:prstGeom prst="rect">
            <a:avLst/>
          </a:prstGeom>
          <a:noFill/>
        </p:spPr>
        <p:txBody>
          <a:bodyPr wrap="none" rtlCol="0">
            <a:spAutoFit/>
          </a:bodyPr>
          <a:lstStyle/>
          <a:p>
            <a:r>
              <a:rPr lang="en-US" dirty="0"/>
              <a:t>+ </a:t>
            </a:r>
            <a:r>
              <a:rPr lang="en-US" u="sng" dirty="0"/>
              <a:t>Step 4</a:t>
            </a:r>
            <a:r>
              <a:rPr lang="en-US" dirty="0"/>
              <a:t>: Register new objects</a:t>
            </a:r>
          </a:p>
        </p:txBody>
      </p:sp>
      <p:pic>
        <p:nvPicPr>
          <p:cNvPr id="26" name="Picture 25">
            <a:extLst>
              <a:ext uri="{FF2B5EF4-FFF2-40B4-BE49-F238E27FC236}">
                <a16:creationId xmlns:a16="http://schemas.microsoft.com/office/drawing/2014/main" id="{8518F674-161A-544B-ADD8-B2366728E879}"/>
              </a:ext>
            </a:extLst>
          </p:cNvPr>
          <p:cNvPicPr>
            <a:picLocks noChangeAspect="1"/>
          </p:cNvPicPr>
          <p:nvPr/>
        </p:nvPicPr>
        <p:blipFill rotWithShape="1">
          <a:blip r:embed="rId3">
            <a:extLst>
              <a:ext uri="{28A0092B-C50C-407E-A947-70E740481C1C}">
                <a14:useLocalDpi xmlns:a14="http://schemas.microsoft.com/office/drawing/2010/main" val="0"/>
              </a:ext>
            </a:extLst>
          </a:blip>
          <a:srcRect l="10247" t="7803" r="11188" b="18498"/>
          <a:stretch/>
        </p:blipFill>
        <p:spPr>
          <a:xfrm>
            <a:off x="6906630" y="1328040"/>
            <a:ext cx="5176472" cy="4354548"/>
          </a:xfrm>
          <a:prstGeom prst="rect">
            <a:avLst/>
          </a:prstGeom>
        </p:spPr>
      </p:pic>
      <p:sp>
        <p:nvSpPr>
          <p:cNvPr id="16" name="TextBox 15">
            <a:extLst>
              <a:ext uri="{FF2B5EF4-FFF2-40B4-BE49-F238E27FC236}">
                <a16:creationId xmlns:a16="http://schemas.microsoft.com/office/drawing/2014/main" id="{246133AA-713D-1E49-AD9F-E4FC9A7721C1}"/>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17" name="TextBox 16">
            <a:extLst>
              <a:ext uri="{FF2B5EF4-FFF2-40B4-BE49-F238E27FC236}">
                <a16:creationId xmlns:a16="http://schemas.microsoft.com/office/drawing/2014/main" id="{31E6AB74-A794-B34C-B322-DC105BD9C964}"/>
              </a:ext>
            </a:extLst>
          </p:cNvPr>
          <p:cNvSpPr txBox="1"/>
          <p:nvPr/>
        </p:nvSpPr>
        <p:spPr>
          <a:xfrm>
            <a:off x="817753" y="4166189"/>
            <a:ext cx="5164812" cy="369332"/>
          </a:xfrm>
          <a:prstGeom prst="rect">
            <a:avLst/>
          </a:prstGeom>
          <a:noFill/>
        </p:spPr>
        <p:txBody>
          <a:bodyPr wrap="none" rtlCol="0">
            <a:spAutoFit/>
          </a:bodyPr>
          <a:lstStyle/>
          <a:p>
            <a:r>
              <a:rPr lang="en-US" dirty="0"/>
              <a:t>+ </a:t>
            </a:r>
            <a:r>
              <a:rPr lang="en-US" u="sng" dirty="0"/>
              <a:t>Step 3</a:t>
            </a:r>
            <a:r>
              <a:rPr lang="en-US" dirty="0"/>
              <a:t>: Update </a:t>
            </a:r>
            <a:r>
              <a:rPr lang="en-US" i="1" dirty="0"/>
              <a:t>(x, y)</a:t>
            </a:r>
            <a:r>
              <a:rPr lang="en-US" dirty="0"/>
              <a:t>-coordinates of existing objects</a:t>
            </a:r>
          </a:p>
        </p:txBody>
      </p:sp>
      <p:sp>
        <p:nvSpPr>
          <p:cNvPr id="19" name="Google Shape;1938;p90">
            <a:extLst>
              <a:ext uri="{FF2B5EF4-FFF2-40B4-BE49-F238E27FC236}">
                <a16:creationId xmlns:a16="http://schemas.microsoft.com/office/drawing/2014/main" id="{039C5865-91EE-2B42-8632-F90E2280A17A}"/>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21" name="TextBox 20">
            <a:extLst>
              <a:ext uri="{FF2B5EF4-FFF2-40B4-BE49-F238E27FC236}">
                <a16:creationId xmlns:a16="http://schemas.microsoft.com/office/drawing/2014/main" id="{68820B87-EADA-F74C-AC72-F55DDD7B15AD}"/>
              </a:ext>
            </a:extLst>
          </p:cNvPr>
          <p:cNvSpPr txBox="1"/>
          <p:nvPr/>
        </p:nvSpPr>
        <p:spPr>
          <a:xfrm>
            <a:off x="685341" y="1264117"/>
            <a:ext cx="1788118" cy="400110"/>
          </a:xfrm>
          <a:prstGeom prst="rect">
            <a:avLst/>
          </a:prstGeom>
          <a:noFill/>
        </p:spPr>
        <p:txBody>
          <a:bodyPr wrap="none" rtlCol="0">
            <a:spAutoFit/>
          </a:bodyPr>
          <a:lstStyle/>
          <a:p>
            <a:r>
              <a:rPr lang="en-US" sz="2000" b="1" dirty="0"/>
              <a:t>Tracking object</a:t>
            </a:r>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7F103F4A-EAB0-2E4C-BFEE-02D89E32F166}"/>
                  </a:ext>
                </a:extLst>
              </p:cNvPr>
              <p:cNvSpPr txBox="1"/>
              <p:nvPr/>
            </p:nvSpPr>
            <p:spPr>
              <a:xfrm>
                <a:off x="1212925" y="3588853"/>
                <a:ext cx="3821238" cy="42774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lumMod val="50000"/>
                            </a:schemeClr>
                          </a:solidFill>
                          <a:latin typeface="Cambria Math" panose="02040503050406030204" pitchFamily="18" charset="0"/>
                        </a:rPr>
                        <m:t>𝑑</m:t>
                      </m:r>
                      <m:d>
                        <m:dPr>
                          <m:ctrlPr>
                            <a:rPr lang="en-US" b="0" i="1" smtClean="0">
                              <a:solidFill>
                                <a:schemeClr val="accent1">
                                  <a:lumMod val="50000"/>
                                </a:schemeClr>
                              </a:solidFill>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𝑝</m:t>
                          </m:r>
                          <m:r>
                            <a:rPr lang="en-US" b="0" i="1" smtClean="0">
                              <a:solidFill>
                                <a:schemeClr val="accent1">
                                  <a:lumMod val="50000"/>
                                </a:schemeClr>
                              </a:solidFill>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𝑞</m:t>
                          </m:r>
                        </m:e>
                      </m:d>
                      <m:r>
                        <a:rPr lang="en-US" b="0" i="1" smtClean="0">
                          <a:solidFill>
                            <a:schemeClr val="accent1">
                              <a:lumMod val="50000"/>
                            </a:schemeClr>
                          </a:solidFill>
                          <a:latin typeface="Cambria Math" panose="02040503050406030204" pitchFamily="18" charset="0"/>
                        </a:rPr>
                        <m:t>= </m:t>
                      </m:r>
                      <m:rad>
                        <m:radPr>
                          <m:degHide m:val="on"/>
                          <m:ctrlPr>
                            <a:rPr lang="en-US" b="0" i="1" smtClean="0">
                              <a:solidFill>
                                <a:schemeClr val="accent1">
                                  <a:lumMod val="50000"/>
                                </a:schemeClr>
                              </a:solidFill>
                              <a:latin typeface="Cambria Math" panose="02040503050406030204" pitchFamily="18" charset="0"/>
                              <a:ea typeface="Cambria Math" panose="02040503050406030204" pitchFamily="18" charset="0"/>
                            </a:rPr>
                          </m:ctrlPr>
                        </m:radPr>
                        <m:deg/>
                        <m:e>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b="0" dirty="0">
                  <a:solidFill>
                    <a:schemeClr val="accent1">
                      <a:lumMod val="50000"/>
                    </a:schemeClr>
                  </a:solidFill>
                  <a:ea typeface="Cambria Math" panose="02040503050406030204" pitchFamily="18" charset="0"/>
                </a:endParaRPr>
              </a:p>
            </p:txBody>
          </p:sp>
        </mc:Choice>
        <mc:Fallback xmlns="">
          <p:sp>
            <p:nvSpPr>
              <p:cNvPr id="22" name="TextBox 21">
                <a:extLst>
                  <a:ext uri="{FF2B5EF4-FFF2-40B4-BE49-F238E27FC236}">
                    <a16:creationId xmlns:a16="http://schemas.microsoft.com/office/drawing/2014/main" id="{7F103F4A-EAB0-2E4C-BFEE-02D89E32F166}"/>
                  </a:ext>
                </a:extLst>
              </p:cNvPr>
              <p:cNvSpPr txBox="1">
                <a:spLocks noRot="1" noChangeAspect="1" noMove="1" noResize="1" noEditPoints="1" noAdjustHandles="1" noChangeArrowheads="1" noChangeShapeType="1" noTextEdit="1"/>
              </p:cNvSpPr>
              <p:nvPr/>
            </p:nvSpPr>
            <p:spPr>
              <a:xfrm>
                <a:off x="1212925" y="3588853"/>
                <a:ext cx="3821238" cy="427746"/>
              </a:xfrm>
              <a:prstGeom prst="rect">
                <a:avLst/>
              </a:prstGeom>
              <a:blipFill>
                <a:blip r:embed="rId4"/>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596A4341-10B0-CD4E-8065-FB9ECC03D522}"/>
                  </a:ext>
                </a:extLst>
              </p:cNvPr>
              <p:cNvSpPr txBox="1"/>
              <p:nvPr/>
            </p:nvSpPr>
            <p:spPr>
              <a:xfrm>
                <a:off x="1114840" y="3135743"/>
                <a:ext cx="4998466" cy="369332"/>
              </a:xfrm>
              <a:prstGeom prst="rect">
                <a:avLst/>
              </a:prstGeom>
              <a:noFill/>
            </p:spPr>
            <p:txBody>
              <a:bodyPr wrap="square" rtlCol="0">
                <a:spAutoFit/>
              </a:bodyPr>
              <a:lstStyle/>
              <a:p>
                <a:r>
                  <a:rPr lang="en-US" dirty="0">
                    <a:solidFill>
                      <a:schemeClr val="tx1"/>
                    </a:solidFill>
                  </a:rPr>
                  <a:t>Euclidean formula: 2 point </a:t>
                </a:r>
                <a14:m>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e>
                    </m:d>
                  </m:oMath>
                </a14:m>
                <a:endParaRPr lang="en-US" sz="1600" b="0" dirty="0">
                  <a:solidFill>
                    <a:schemeClr val="tx1"/>
                  </a:solidFill>
                </a:endParaRPr>
              </a:p>
            </p:txBody>
          </p:sp>
        </mc:Choice>
        <mc:Fallback xmlns="">
          <p:sp>
            <p:nvSpPr>
              <p:cNvPr id="23" name="TextBox 22">
                <a:extLst>
                  <a:ext uri="{FF2B5EF4-FFF2-40B4-BE49-F238E27FC236}">
                    <a16:creationId xmlns:a16="http://schemas.microsoft.com/office/drawing/2014/main" id="{596A4341-10B0-CD4E-8065-FB9ECC03D522}"/>
                  </a:ext>
                </a:extLst>
              </p:cNvPr>
              <p:cNvSpPr txBox="1">
                <a:spLocks noRot="1" noChangeAspect="1" noMove="1" noResize="1" noEditPoints="1" noAdjustHandles="1" noChangeArrowheads="1" noChangeShapeType="1" noTextEdit="1"/>
              </p:cNvSpPr>
              <p:nvPr/>
            </p:nvSpPr>
            <p:spPr>
              <a:xfrm>
                <a:off x="1114840" y="3135743"/>
                <a:ext cx="4998466" cy="369332"/>
              </a:xfrm>
              <a:prstGeom prst="rect">
                <a:avLst/>
              </a:prstGeom>
              <a:blipFill>
                <a:blip r:embed="rId5"/>
                <a:stretch>
                  <a:fillRect l="-1013" t="-6667" b="-26667"/>
                </a:stretch>
              </a:blipFill>
            </p:spPr>
            <p:txBody>
              <a:bodyPr/>
              <a:lstStyle/>
              <a:p>
                <a:r>
                  <a:rPr lang="en-US">
                    <a:noFill/>
                  </a:rPr>
                  <a:t> </a:t>
                </a:r>
              </a:p>
            </p:txBody>
          </p:sp>
        </mc:Fallback>
      </mc:AlternateContent>
      <p:sp>
        <p:nvSpPr>
          <p:cNvPr id="25" name="TextBox 24">
            <a:extLst>
              <a:ext uri="{FF2B5EF4-FFF2-40B4-BE49-F238E27FC236}">
                <a16:creationId xmlns:a16="http://schemas.microsoft.com/office/drawing/2014/main" id="{6031A46B-D1F5-9D4A-B930-2795B2690D94}"/>
              </a:ext>
            </a:extLst>
          </p:cNvPr>
          <p:cNvSpPr txBox="1"/>
          <p:nvPr/>
        </p:nvSpPr>
        <p:spPr>
          <a:xfrm>
            <a:off x="2079024" y="2259914"/>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AA159EFF-31A9-6642-ABF7-6E324FBCC98C}"/>
                  </a:ext>
                </a:extLst>
              </p:cNvPr>
              <p:cNvSpPr txBox="1"/>
              <p:nvPr/>
            </p:nvSpPr>
            <p:spPr>
              <a:xfrm>
                <a:off x="1114840" y="2035684"/>
                <a:ext cx="5155491" cy="461473"/>
              </a:xfrm>
              <a:prstGeom prst="rect">
                <a:avLst/>
              </a:prstGeom>
              <a:solidFill>
                <a:schemeClr val="bg1"/>
              </a:solidFill>
            </p:spPr>
            <p:txBody>
              <a:bodyPr wrap="square" rtlCol="0">
                <a:spAutoFit/>
              </a:bodyPr>
              <a:lstStyle/>
              <a:p>
                <a:r>
                  <a:rPr lang="en-US" dirty="0">
                    <a:solidFill>
                      <a:schemeClr val="accent1">
                        <a:lumMod val="75000"/>
                      </a:schemeClr>
                    </a:solidFill>
                  </a:rPr>
                  <a:t>(</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𝑥</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𝑦</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r>
                      <a:rPr lang="en-US" b="0" i="1" smtClean="0">
                        <a:solidFill>
                          <a:schemeClr val="accent1">
                            <a:lumMod val="75000"/>
                          </a:schemeClr>
                        </a:solidFill>
                        <a:latin typeface="Cambria Math" panose="02040503050406030204" pitchFamily="18" charset="0"/>
                      </a:rPr>
                      <m:t>=(</m:t>
                    </m:r>
                    <m:f>
                      <m:fPr>
                        <m:ctrlPr>
                          <a:rPr lang="en-US" i="1" smtClean="0">
                            <a:solidFill>
                              <a:schemeClr val="accent1">
                                <a:lumMod val="75000"/>
                              </a:schemeClr>
                            </a:solidFill>
                            <a:latin typeface="Cambria Math" panose="02040503050406030204" pitchFamily="18" charset="0"/>
                          </a:rPr>
                        </m:ctrlPr>
                      </m:fPr>
                      <m:num>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𝑒𝑛𝑑</m:t>
                            </m:r>
                          </m:sub>
                        </m:sSub>
                        <m:r>
                          <a:rPr lang="en-US" b="0" i="1" smtClean="0">
                            <a:solidFill>
                              <a:schemeClr val="accent1">
                                <a:lumMod val="75000"/>
                              </a:schemeClr>
                            </a:solidFill>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𝑠𝑡𝑎𝑟𝑡</m:t>
                            </m:r>
                          </m:sub>
                        </m:sSub>
                      </m:num>
                      <m:den>
                        <m:r>
                          <a:rPr lang="en-US" b="0" i="1" smtClean="0">
                            <a:solidFill>
                              <a:schemeClr val="accent1">
                                <a:lumMod val="75000"/>
                              </a:schemeClr>
                            </a:solidFill>
                            <a:latin typeface="Cambria Math" panose="02040503050406030204" pitchFamily="18" charset="0"/>
                          </a:rPr>
                          <m:t>2</m:t>
                        </m:r>
                      </m:den>
                    </m:f>
                  </m:oMath>
                </a14:m>
                <a:r>
                  <a:rPr lang="en-US" dirty="0">
                    <a:solidFill>
                      <a:schemeClr val="accent1">
                        <a:lumMod val="75000"/>
                      </a:schemeClr>
                    </a:solidFill>
                  </a:rPr>
                  <a:t>,</a:t>
                </a:r>
                <a14:m>
                  <m:oMath xmlns:m="http://schemas.openxmlformats.org/officeDocument/2006/math">
                    <m:f>
                      <m:fPr>
                        <m:ctrlPr>
                          <a:rPr lang="en-US" i="1" dirty="0" smtClean="0">
                            <a:solidFill>
                              <a:schemeClr val="accent1">
                                <a:lumMod val="75000"/>
                              </a:schemeClr>
                            </a:solidFill>
                            <a:latin typeface="Cambria Math" panose="02040503050406030204" pitchFamily="18" charset="0"/>
                          </a:rPr>
                        </m:ctrlPr>
                      </m:fPr>
                      <m:num>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𝑠𝑡𝑎𝑟𝑡</m:t>
                            </m:r>
                          </m:sub>
                        </m:sSub>
                        <m:r>
                          <a:rPr lang="en-US" b="0" i="1" dirty="0" smtClean="0">
                            <a:solidFill>
                              <a:schemeClr val="accent1">
                                <a:lumMod val="75000"/>
                              </a:schemeClr>
                            </a:solidFill>
                            <a:latin typeface="Cambria Math" panose="02040503050406030204" pitchFamily="18" charset="0"/>
                          </a:rPr>
                          <m:t>−</m:t>
                        </m:r>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𝑒𝑛𝑑</m:t>
                            </m:r>
                          </m:sub>
                        </m:sSub>
                      </m:num>
                      <m:den>
                        <m:r>
                          <a:rPr lang="en-US" b="0" i="1" dirty="0" smtClean="0">
                            <a:solidFill>
                              <a:schemeClr val="accent1">
                                <a:lumMod val="75000"/>
                              </a:schemeClr>
                            </a:solidFill>
                            <a:latin typeface="Cambria Math" panose="02040503050406030204" pitchFamily="18" charset="0"/>
                          </a:rPr>
                          <m:t>2</m:t>
                        </m:r>
                      </m:den>
                    </m:f>
                    <m:r>
                      <a:rPr lang="en-US" b="0" i="1" dirty="0" smtClean="0">
                        <a:solidFill>
                          <a:schemeClr val="accent1">
                            <a:lumMod val="75000"/>
                          </a:schemeClr>
                        </a:solidFill>
                        <a:latin typeface="Cambria Math" panose="02040503050406030204" pitchFamily="18" charset="0"/>
                      </a:rPr>
                      <m:t>)</m:t>
                    </m:r>
                  </m:oMath>
                </a14:m>
                <a:endParaRPr lang="en-US" dirty="0">
                  <a:solidFill>
                    <a:schemeClr val="accent1">
                      <a:lumMod val="75000"/>
                    </a:schemeClr>
                  </a:solidFill>
                </a:endParaRPr>
              </a:p>
            </p:txBody>
          </p:sp>
        </mc:Choice>
        <mc:Fallback xmlns="">
          <p:sp>
            <p:nvSpPr>
              <p:cNvPr id="27" name="TextBox 26">
                <a:extLst>
                  <a:ext uri="{FF2B5EF4-FFF2-40B4-BE49-F238E27FC236}">
                    <a16:creationId xmlns:a16="http://schemas.microsoft.com/office/drawing/2014/main" id="{AA159EFF-31A9-6642-ABF7-6E324FBCC98C}"/>
                  </a:ext>
                </a:extLst>
              </p:cNvPr>
              <p:cNvSpPr txBox="1">
                <a:spLocks noRot="1" noChangeAspect="1" noMove="1" noResize="1" noEditPoints="1" noAdjustHandles="1" noChangeArrowheads="1" noChangeShapeType="1" noTextEdit="1"/>
              </p:cNvSpPr>
              <p:nvPr/>
            </p:nvSpPr>
            <p:spPr>
              <a:xfrm>
                <a:off x="1114840" y="2035684"/>
                <a:ext cx="5155491" cy="461473"/>
              </a:xfrm>
              <a:prstGeom prst="rect">
                <a:avLst/>
              </a:prstGeom>
              <a:blipFill>
                <a:blip r:embed="rId6"/>
                <a:stretch>
                  <a:fillRect l="-983" b="-7895"/>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8D588694-8EB6-6F41-9B23-28C895C96721}"/>
              </a:ext>
            </a:extLst>
          </p:cNvPr>
          <p:cNvSpPr txBox="1"/>
          <p:nvPr/>
        </p:nvSpPr>
        <p:spPr>
          <a:xfrm>
            <a:off x="817753" y="1664567"/>
            <a:ext cx="5013039"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32" name="TextBox 31">
            <a:extLst>
              <a:ext uri="{FF2B5EF4-FFF2-40B4-BE49-F238E27FC236}">
                <a16:creationId xmlns:a16="http://schemas.microsoft.com/office/drawing/2014/main" id="{4F0710FA-40DD-1748-8701-EFE29E4CE984}"/>
              </a:ext>
            </a:extLst>
          </p:cNvPr>
          <p:cNvSpPr txBox="1"/>
          <p:nvPr/>
        </p:nvSpPr>
        <p:spPr>
          <a:xfrm>
            <a:off x="817753" y="2819433"/>
            <a:ext cx="5939502" cy="369332"/>
          </a:xfrm>
          <a:prstGeom prst="rect">
            <a:avLst/>
          </a:prstGeom>
          <a:noFill/>
        </p:spPr>
        <p:txBody>
          <a:bodyPr wrap="square" rtlCol="0">
            <a:spAutoFit/>
          </a:bodyPr>
          <a:lstStyle/>
          <a:p>
            <a:r>
              <a:rPr lang="en-US" dirty="0"/>
              <a:t>+ </a:t>
            </a:r>
            <a:r>
              <a:rPr lang="en-US" u="sng" dirty="0"/>
              <a:t>Step 2</a:t>
            </a:r>
            <a:r>
              <a:rPr lang="en-US" dirty="0"/>
              <a:t>: Compute distance between new and existing objects</a:t>
            </a:r>
          </a:p>
        </p:txBody>
      </p:sp>
      <p:sp>
        <p:nvSpPr>
          <p:cNvPr id="33" name="TextBox 32">
            <a:extLst>
              <a:ext uri="{FF2B5EF4-FFF2-40B4-BE49-F238E27FC236}">
                <a16:creationId xmlns:a16="http://schemas.microsoft.com/office/drawing/2014/main" id="{65D986F3-D69B-3C4D-A0F2-3D85842EB97C}"/>
              </a:ext>
            </a:extLst>
          </p:cNvPr>
          <p:cNvSpPr txBox="1"/>
          <p:nvPr/>
        </p:nvSpPr>
        <p:spPr>
          <a:xfrm>
            <a:off x="96758" y="6497912"/>
            <a:ext cx="3777381" cy="307777"/>
          </a:xfrm>
          <a:prstGeom prst="rect">
            <a:avLst/>
          </a:prstGeom>
          <a:noFill/>
        </p:spPr>
        <p:txBody>
          <a:bodyPr wrap="none" rtlCol="0">
            <a:spAutoFit/>
          </a:bodyPr>
          <a:lstStyle/>
          <a:p>
            <a:r>
              <a:rPr lang="en-US" sz="1400" i="1" dirty="0">
                <a:hlinkClick r:id="rId7">
                  <a:extLst>
                    <a:ext uri="{A12FA001-AC4F-418D-AE19-62706E023703}">
                      <ahyp:hlinkClr xmlns:ahyp="http://schemas.microsoft.com/office/drawing/2018/hyperlinkcolor" xmlns="" val="tx"/>
                    </a:ext>
                  </a:extLst>
                </a:hlinkClick>
              </a:rPr>
              <a:t>https://en.wikipedia.org/wiki/Euclidean_distance</a:t>
            </a:r>
            <a:endParaRPr lang="en-US" sz="1400" i="1" dirty="0"/>
          </a:p>
        </p:txBody>
      </p:sp>
      <p:sp>
        <p:nvSpPr>
          <p:cNvPr id="18" name="TextBox 17">
            <a:extLst>
              <a:ext uri="{FF2B5EF4-FFF2-40B4-BE49-F238E27FC236}">
                <a16:creationId xmlns:a16="http://schemas.microsoft.com/office/drawing/2014/main" id="{B09B3C5B-F785-BF45-B7A0-4359A10AF35C}"/>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20" name="Google Shape;932;p47">
            <a:extLst>
              <a:ext uri="{FF2B5EF4-FFF2-40B4-BE49-F238E27FC236}">
                <a16:creationId xmlns:a16="http://schemas.microsoft.com/office/drawing/2014/main" id="{98B4A59E-1C07-49F6-BDD9-B084157EBEF5}"/>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45</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114311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4" name="TextBox 23">
            <a:extLst>
              <a:ext uri="{FF2B5EF4-FFF2-40B4-BE49-F238E27FC236}">
                <a16:creationId xmlns:a16="http://schemas.microsoft.com/office/drawing/2014/main" id="{4C23CB0C-68DA-2B47-96D9-FE62E5C6A51C}"/>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50" name="Rectangle 49">
            <a:extLst>
              <a:ext uri="{FF2B5EF4-FFF2-40B4-BE49-F238E27FC236}">
                <a16:creationId xmlns:a16="http://schemas.microsoft.com/office/drawing/2014/main" id="{5DF54CFC-361C-624D-B2D9-A8391A459BA3}"/>
              </a:ext>
            </a:extLst>
          </p:cNvPr>
          <p:cNvSpPr/>
          <p:nvPr/>
        </p:nvSpPr>
        <p:spPr>
          <a:xfrm>
            <a:off x="817753" y="5143010"/>
            <a:ext cx="3211777" cy="369332"/>
          </a:xfrm>
          <a:prstGeom prst="rect">
            <a:avLst/>
          </a:prstGeom>
        </p:spPr>
        <p:txBody>
          <a:bodyPr wrap="none">
            <a:spAutoFit/>
          </a:bodyPr>
          <a:lstStyle/>
          <a:p>
            <a:r>
              <a:rPr lang="en-US" dirty="0"/>
              <a:t>+ </a:t>
            </a:r>
            <a:r>
              <a:rPr lang="en-US" u="sng" dirty="0"/>
              <a:t>Step 5</a:t>
            </a:r>
            <a:r>
              <a:rPr lang="en-US" dirty="0"/>
              <a:t>: Deregister old objects </a:t>
            </a:r>
          </a:p>
        </p:txBody>
      </p:sp>
      <p:sp>
        <p:nvSpPr>
          <p:cNvPr id="51" name="TextBox 50">
            <a:extLst>
              <a:ext uri="{FF2B5EF4-FFF2-40B4-BE49-F238E27FC236}">
                <a16:creationId xmlns:a16="http://schemas.microsoft.com/office/drawing/2014/main" id="{9D750FD3-9E1C-A14D-AD03-60D80B4012CD}"/>
              </a:ext>
            </a:extLst>
          </p:cNvPr>
          <p:cNvSpPr txBox="1"/>
          <p:nvPr/>
        </p:nvSpPr>
        <p:spPr>
          <a:xfrm>
            <a:off x="1218926" y="5502311"/>
            <a:ext cx="2850204" cy="369332"/>
          </a:xfrm>
          <a:prstGeom prst="rect">
            <a:avLst/>
          </a:prstGeom>
          <a:noFill/>
        </p:spPr>
        <p:txBody>
          <a:bodyPr wrap="none" rtlCol="0">
            <a:spAutoFit/>
          </a:bodyPr>
          <a:lstStyle/>
          <a:p>
            <a:r>
              <a:rPr lang="en-US" dirty="0"/>
              <a:t>Max disappeared: 40 frames</a:t>
            </a:r>
          </a:p>
        </p:txBody>
      </p:sp>
      <p:sp>
        <p:nvSpPr>
          <p:cNvPr id="17" name="TextBox 16">
            <a:extLst>
              <a:ext uri="{FF2B5EF4-FFF2-40B4-BE49-F238E27FC236}">
                <a16:creationId xmlns:a16="http://schemas.microsoft.com/office/drawing/2014/main" id="{8E338779-80B9-F346-A6DE-3F08D7F3D0AE}"/>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19" name="TextBox 18">
            <a:extLst>
              <a:ext uri="{FF2B5EF4-FFF2-40B4-BE49-F238E27FC236}">
                <a16:creationId xmlns:a16="http://schemas.microsoft.com/office/drawing/2014/main" id="{26A2FA00-1A31-0F44-BDBF-7B6AF233751A}"/>
              </a:ext>
            </a:extLst>
          </p:cNvPr>
          <p:cNvSpPr txBox="1"/>
          <p:nvPr/>
        </p:nvSpPr>
        <p:spPr>
          <a:xfrm>
            <a:off x="817753" y="4647793"/>
            <a:ext cx="2996398" cy="369332"/>
          </a:xfrm>
          <a:prstGeom prst="rect">
            <a:avLst/>
          </a:prstGeom>
          <a:noFill/>
        </p:spPr>
        <p:txBody>
          <a:bodyPr wrap="none" rtlCol="0">
            <a:spAutoFit/>
          </a:bodyPr>
          <a:lstStyle/>
          <a:p>
            <a:r>
              <a:rPr lang="en-US" dirty="0"/>
              <a:t>+ </a:t>
            </a:r>
            <a:r>
              <a:rPr lang="en-US" u="sng" dirty="0"/>
              <a:t>Step 4</a:t>
            </a:r>
            <a:r>
              <a:rPr lang="en-US" dirty="0"/>
              <a:t>: Register new objects</a:t>
            </a:r>
          </a:p>
        </p:txBody>
      </p:sp>
      <p:sp>
        <p:nvSpPr>
          <p:cNvPr id="20" name="TextBox 19">
            <a:extLst>
              <a:ext uri="{FF2B5EF4-FFF2-40B4-BE49-F238E27FC236}">
                <a16:creationId xmlns:a16="http://schemas.microsoft.com/office/drawing/2014/main" id="{D6FFB182-AFF7-5F49-8942-5281C45A2AB5}"/>
              </a:ext>
            </a:extLst>
          </p:cNvPr>
          <p:cNvSpPr txBox="1"/>
          <p:nvPr/>
        </p:nvSpPr>
        <p:spPr>
          <a:xfrm>
            <a:off x="2079024" y="2259914"/>
            <a:ext cx="184731" cy="369332"/>
          </a:xfrm>
          <a:prstGeom prst="rect">
            <a:avLst/>
          </a:prstGeom>
          <a:noFill/>
        </p:spPr>
        <p:txBody>
          <a:bodyPr wrap="square" rtlCol="0">
            <a:spAutoFit/>
          </a:bodyPr>
          <a:lstStyle/>
          <a:p>
            <a:endParaRPr lang="en-US" dirty="0"/>
          </a:p>
        </p:txBody>
      </p:sp>
      <p:sp>
        <p:nvSpPr>
          <p:cNvPr id="21" name="TextBox 20">
            <a:extLst>
              <a:ext uri="{FF2B5EF4-FFF2-40B4-BE49-F238E27FC236}">
                <a16:creationId xmlns:a16="http://schemas.microsoft.com/office/drawing/2014/main" id="{3BD6FDAB-82C0-9D4C-BA21-5A4F3F276185}"/>
              </a:ext>
            </a:extLst>
          </p:cNvPr>
          <p:cNvSpPr txBox="1"/>
          <p:nvPr/>
        </p:nvSpPr>
        <p:spPr>
          <a:xfrm>
            <a:off x="817753" y="4166189"/>
            <a:ext cx="5164812" cy="369332"/>
          </a:xfrm>
          <a:prstGeom prst="rect">
            <a:avLst/>
          </a:prstGeom>
          <a:noFill/>
        </p:spPr>
        <p:txBody>
          <a:bodyPr wrap="none" rtlCol="0">
            <a:spAutoFit/>
          </a:bodyPr>
          <a:lstStyle/>
          <a:p>
            <a:r>
              <a:rPr lang="en-US" dirty="0"/>
              <a:t>+ </a:t>
            </a:r>
            <a:r>
              <a:rPr lang="en-US" u="sng" dirty="0"/>
              <a:t>Step 3</a:t>
            </a:r>
            <a:r>
              <a:rPr lang="en-US" dirty="0"/>
              <a:t>: Update </a:t>
            </a:r>
            <a:r>
              <a:rPr lang="en-US" i="1" dirty="0"/>
              <a:t>(x, y)</a:t>
            </a:r>
            <a:r>
              <a:rPr lang="en-US" dirty="0"/>
              <a:t>-coordinates of existing objects</a:t>
            </a:r>
          </a:p>
        </p:txBody>
      </p:sp>
      <p:sp>
        <p:nvSpPr>
          <p:cNvPr id="22" name="Google Shape;1938;p90">
            <a:extLst>
              <a:ext uri="{FF2B5EF4-FFF2-40B4-BE49-F238E27FC236}">
                <a16:creationId xmlns:a16="http://schemas.microsoft.com/office/drawing/2014/main" id="{8695B570-86D4-D24C-9A34-87DDC9606907}"/>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25" name="TextBox 24">
            <a:extLst>
              <a:ext uri="{FF2B5EF4-FFF2-40B4-BE49-F238E27FC236}">
                <a16:creationId xmlns:a16="http://schemas.microsoft.com/office/drawing/2014/main" id="{EE408134-C975-C94D-B762-501BB9CF3A7A}"/>
              </a:ext>
            </a:extLst>
          </p:cNvPr>
          <p:cNvSpPr txBox="1"/>
          <p:nvPr/>
        </p:nvSpPr>
        <p:spPr>
          <a:xfrm>
            <a:off x="685341" y="1264117"/>
            <a:ext cx="1788118" cy="400110"/>
          </a:xfrm>
          <a:prstGeom prst="rect">
            <a:avLst/>
          </a:prstGeom>
          <a:noFill/>
        </p:spPr>
        <p:txBody>
          <a:bodyPr wrap="none" rtlCol="0">
            <a:spAutoFit/>
          </a:bodyPr>
          <a:lstStyle/>
          <a:p>
            <a:r>
              <a:rPr lang="en-US" sz="2000" b="1" dirty="0"/>
              <a:t>Tracking object</a:t>
            </a:r>
          </a:p>
        </p:txBody>
      </p:sp>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B8C316A4-43F9-954C-B3DD-E18F14017C77}"/>
                  </a:ext>
                </a:extLst>
              </p:cNvPr>
              <p:cNvSpPr txBox="1"/>
              <p:nvPr/>
            </p:nvSpPr>
            <p:spPr>
              <a:xfrm>
                <a:off x="1212925" y="3588853"/>
                <a:ext cx="3821238" cy="427746"/>
              </a:xfrm>
              <a:prstGeom prst="rect">
                <a:avLst/>
              </a:prstGeom>
              <a:solidFill>
                <a:schemeClr val="bg1"/>
              </a:solid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accent1">
                              <a:lumMod val="50000"/>
                            </a:schemeClr>
                          </a:solidFill>
                          <a:latin typeface="Cambria Math" panose="02040503050406030204" pitchFamily="18" charset="0"/>
                        </a:rPr>
                        <m:t>𝑑</m:t>
                      </m:r>
                      <m:d>
                        <m:dPr>
                          <m:ctrlPr>
                            <a:rPr lang="en-US" b="0" i="1" smtClean="0">
                              <a:solidFill>
                                <a:schemeClr val="accent1">
                                  <a:lumMod val="50000"/>
                                </a:schemeClr>
                              </a:solidFill>
                              <a:latin typeface="Cambria Math" panose="02040503050406030204" pitchFamily="18" charset="0"/>
                            </a:rPr>
                          </m:ctrlPr>
                        </m:dPr>
                        <m:e>
                          <m:r>
                            <a:rPr lang="en-US" b="0" i="1" smtClean="0">
                              <a:solidFill>
                                <a:schemeClr val="accent1">
                                  <a:lumMod val="50000"/>
                                </a:schemeClr>
                              </a:solidFill>
                              <a:latin typeface="Cambria Math" panose="02040503050406030204" pitchFamily="18" charset="0"/>
                            </a:rPr>
                            <m:t>𝑝</m:t>
                          </m:r>
                          <m:r>
                            <a:rPr lang="en-US" b="0" i="1" smtClean="0">
                              <a:solidFill>
                                <a:schemeClr val="accent1">
                                  <a:lumMod val="50000"/>
                                </a:schemeClr>
                              </a:solidFill>
                              <a:latin typeface="Cambria Math" panose="02040503050406030204" pitchFamily="18" charset="0"/>
                            </a:rPr>
                            <m:t>,</m:t>
                          </m:r>
                          <m:r>
                            <a:rPr lang="en-US" b="0" i="1" smtClean="0">
                              <a:solidFill>
                                <a:schemeClr val="accent1">
                                  <a:lumMod val="50000"/>
                                </a:schemeClr>
                              </a:solidFill>
                              <a:latin typeface="Cambria Math" panose="02040503050406030204" pitchFamily="18" charset="0"/>
                            </a:rPr>
                            <m:t>𝑞</m:t>
                          </m:r>
                        </m:e>
                      </m:d>
                      <m:r>
                        <a:rPr lang="en-US" b="0" i="1" smtClean="0">
                          <a:solidFill>
                            <a:schemeClr val="accent1">
                              <a:lumMod val="50000"/>
                            </a:schemeClr>
                          </a:solidFill>
                          <a:latin typeface="Cambria Math" panose="02040503050406030204" pitchFamily="18" charset="0"/>
                        </a:rPr>
                        <m:t>= </m:t>
                      </m:r>
                      <m:rad>
                        <m:radPr>
                          <m:degHide m:val="on"/>
                          <m:ctrlPr>
                            <a:rPr lang="en-US" b="0" i="1" smtClean="0">
                              <a:solidFill>
                                <a:schemeClr val="accent1">
                                  <a:lumMod val="50000"/>
                                </a:schemeClr>
                              </a:solidFill>
                              <a:latin typeface="Cambria Math" panose="02040503050406030204" pitchFamily="18" charset="0"/>
                              <a:ea typeface="Cambria Math" panose="02040503050406030204" pitchFamily="18" charset="0"/>
                            </a:rPr>
                          </m:ctrlPr>
                        </m:radPr>
                        <m:deg/>
                        <m:e>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 −</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1</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r>
                            <a:rPr lang="en-US" b="0" i="1" smtClean="0">
                              <a:solidFill>
                                <a:schemeClr val="accent1">
                                  <a:lumMod val="50000"/>
                                </a:schemeClr>
                              </a:solidFill>
                              <a:latin typeface="Cambria Math" panose="02040503050406030204" pitchFamily="18" charset="0"/>
                              <a:ea typeface="Cambria Math" panose="02040503050406030204" pitchFamily="18" charset="0"/>
                            </a:rPr>
                            <m:t>+</m:t>
                          </m:r>
                          <m:sSup>
                            <m:sSup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pPr>
                            <m:e>
                              <m:d>
                                <m:d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dPr>
                                <m:e>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𝑞</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r>
                                    <a:rPr lang="en-US" b="0" i="1" smtClean="0">
                                      <a:solidFill>
                                        <a:schemeClr val="accent1">
                                          <a:lumMod val="50000"/>
                                        </a:schemeClr>
                                      </a:solidFill>
                                      <a:latin typeface="Cambria Math" panose="02040503050406030204" pitchFamily="18" charset="0"/>
                                      <a:ea typeface="Cambria Math" panose="02040503050406030204" pitchFamily="18" charset="0"/>
                                    </a:rPr>
                                    <m:t>−</m:t>
                                  </m:r>
                                  <m:sSub>
                                    <m:sSubPr>
                                      <m:ctrlPr>
                                        <a:rPr lang="en-US" b="0" i="1" smtClean="0">
                                          <a:solidFill>
                                            <a:schemeClr val="accent1">
                                              <a:lumMod val="50000"/>
                                            </a:schemeClr>
                                          </a:solidFill>
                                          <a:latin typeface="Cambria Math" panose="02040503050406030204" pitchFamily="18" charset="0"/>
                                          <a:ea typeface="Cambria Math" panose="02040503050406030204" pitchFamily="18" charset="0"/>
                                        </a:rPr>
                                      </m:ctrlPr>
                                    </m:sSubPr>
                                    <m:e>
                                      <m:r>
                                        <a:rPr lang="en-US" b="0" i="1" smtClean="0">
                                          <a:solidFill>
                                            <a:schemeClr val="accent1">
                                              <a:lumMod val="50000"/>
                                            </a:schemeClr>
                                          </a:solidFill>
                                          <a:latin typeface="Cambria Math" panose="02040503050406030204" pitchFamily="18" charset="0"/>
                                          <a:ea typeface="Cambria Math" panose="02040503050406030204" pitchFamily="18" charset="0"/>
                                        </a:rPr>
                                        <m:t>𝑝</m:t>
                                      </m:r>
                                    </m:e>
                                    <m:sub>
                                      <m:r>
                                        <a:rPr lang="en-US" b="0" i="1" smtClean="0">
                                          <a:solidFill>
                                            <a:schemeClr val="accent1">
                                              <a:lumMod val="50000"/>
                                            </a:schemeClr>
                                          </a:solidFill>
                                          <a:latin typeface="Cambria Math" panose="02040503050406030204" pitchFamily="18" charset="0"/>
                                          <a:ea typeface="Cambria Math" panose="02040503050406030204" pitchFamily="18" charset="0"/>
                                        </a:rPr>
                                        <m:t>2</m:t>
                                      </m:r>
                                    </m:sub>
                                  </m:sSub>
                                </m:e>
                              </m:d>
                            </m:e>
                            <m:sup>
                              <m:r>
                                <a:rPr lang="en-US" b="0" i="1" smtClean="0">
                                  <a:solidFill>
                                    <a:schemeClr val="accent1">
                                      <a:lumMod val="50000"/>
                                    </a:schemeClr>
                                  </a:solidFill>
                                  <a:latin typeface="Cambria Math" panose="02040503050406030204" pitchFamily="18" charset="0"/>
                                  <a:ea typeface="Cambria Math" panose="02040503050406030204" pitchFamily="18" charset="0"/>
                                </a:rPr>
                                <m:t>2</m:t>
                              </m:r>
                            </m:sup>
                          </m:sSup>
                        </m:e>
                      </m:rad>
                    </m:oMath>
                  </m:oMathPara>
                </a14:m>
                <a:endParaRPr lang="en-US" b="0" dirty="0">
                  <a:solidFill>
                    <a:schemeClr val="accent1">
                      <a:lumMod val="50000"/>
                    </a:schemeClr>
                  </a:solidFill>
                  <a:ea typeface="Cambria Math" panose="02040503050406030204" pitchFamily="18" charset="0"/>
                </a:endParaRPr>
              </a:p>
            </p:txBody>
          </p:sp>
        </mc:Choice>
        <mc:Fallback xmlns="">
          <p:sp>
            <p:nvSpPr>
              <p:cNvPr id="26" name="TextBox 25">
                <a:extLst>
                  <a:ext uri="{FF2B5EF4-FFF2-40B4-BE49-F238E27FC236}">
                    <a16:creationId xmlns:a16="http://schemas.microsoft.com/office/drawing/2014/main" id="{B8C316A4-43F9-954C-B3DD-E18F14017C77}"/>
                  </a:ext>
                </a:extLst>
              </p:cNvPr>
              <p:cNvSpPr txBox="1">
                <a:spLocks noRot="1" noChangeAspect="1" noMove="1" noResize="1" noEditPoints="1" noAdjustHandles="1" noChangeArrowheads="1" noChangeShapeType="1" noTextEdit="1"/>
              </p:cNvSpPr>
              <p:nvPr/>
            </p:nvSpPr>
            <p:spPr>
              <a:xfrm>
                <a:off x="1212925" y="3588853"/>
                <a:ext cx="3821238" cy="427746"/>
              </a:xfrm>
              <a:prstGeom prst="rect">
                <a:avLst/>
              </a:prstGeom>
              <a:blipFill>
                <a:blip r:embed="rId3"/>
                <a:stretch>
                  <a:fillRect b="-117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C2925EB7-9C5E-304B-AE2F-89345801FAED}"/>
                  </a:ext>
                </a:extLst>
              </p:cNvPr>
              <p:cNvSpPr txBox="1"/>
              <p:nvPr/>
            </p:nvSpPr>
            <p:spPr>
              <a:xfrm>
                <a:off x="1114840" y="3135743"/>
                <a:ext cx="4998466" cy="369332"/>
              </a:xfrm>
              <a:prstGeom prst="rect">
                <a:avLst/>
              </a:prstGeom>
              <a:noFill/>
            </p:spPr>
            <p:txBody>
              <a:bodyPr wrap="square" rtlCol="0">
                <a:spAutoFit/>
              </a:bodyPr>
              <a:lstStyle/>
              <a:p>
                <a:r>
                  <a:rPr lang="en-US" dirty="0">
                    <a:solidFill>
                      <a:schemeClr val="tx1"/>
                    </a:solidFill>
                  </a:rPr>
                  <a:t>Euclidean formula: 2 point </a:t>
                </a:r>
                <a14:m>
                  <m:oMath xmlns:m="http://schemas.openxmlformats.org/officeDocument/2006/math">
                    <m:r>
                      <a:rPr lang="en-US" b="0" i="1" smtClean="0">
                        <a:solidFill>
                          <a:schemeClr val="tx1"/>
                        </a:solidFill>
                        <a:latin typeface="Cambria Math" panose="02040503050406030204" pitchFamily="18" charset="0"/>
                      </a:rPr>
                      <m:t>𝑝</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𝑝</m:t>
                            </m:r>
                          </m:e>
                          <m:sub>
                            <m:r>
                              <a:rPr lang="en-US" b="0" i="1" smtClean="0">
                                <a:solidFill>
                                  <a:schemeClr val="tx1"/>
                                </a:solidFill>
                                <a:latin typeface="Cambria Math" panose="02040503050406030204" pitchFamily="18" charset="0"/>
                              </a:rPr>
                              <m:t>2</m:t>
                            </m:r>
                          </m:sub>
                        </m:sSub>
                      </m:e>
                    </m:d>
                    <m:r>
                      <a:rPr lang="en-US" b="0" i="1" smtClean="0">
                        <a:solidFill>
                          <a:schemeClr val="tx1"/>
                        </a:solidFill>
                        <a:latin typeface="Cambria Math" panose="02040503050406030204" pitchFamily="18" charset="0"/>
                      </a:rPr>
                      <m:t>, </m:t>
                    </m:r>
                    <m:r>
                      <a:rPr lang="en-US" b="0" i="1" smtClean="0">
                        <a:solidFill>
                          <a:schemeClr val="tx1"/>
                        </a:solidFill>
                        <a:latin typeface="Cambria Math" panose="02040503050406030204" pitchFamily="18" charset="0"/>
                      </a:rPr>
                      <m:t>𝑞</m:t>
                    </m:r>
                    <m:d>
                      <m:dPr>
                        <m:ctrlPr>
                          <a:rPr lang="en-US" b="0" i="1" smtClean="0">
                            <a:solidFill>
                              <a:schemeClr val="tx1"/>
                            </a:solidFill>
                            <a:latin typeface="Cambria Math" panose="02040503050406030204" pitchFamily="18" charset="0"/>
                          </a:rPr>
                        </m:ctrlPr>
                      </m:dPr>
                      <m:e>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 </m:t>
                        </m:r>
                        <m:sSub>
                          <m:sSubPr>
                            <m:ctrlPr>
                              <a:rPr lang="en-US" b="0" i="1" smtClean="0">
                                <a:solidFill>
                                  <a:schemeClr val="tx1"/>
                                </a:solidFill>
                                <a:latin typeface="Cambria Math" panose="02040503050406030204" pitchFamily="18" charset="0"/>
                              </a:rPr>
                            </m:ctrlPr>
                          </m:sSubPr>
                          <m:e>
                            <m:r>
                              <a:rPr lang="en-US" b="0" i="1" smtClean="0">
                                <a:solidFill>
                                  <a:schemeClr val="tx1"/>
                                </a:solidFill>
                                <a:latin typeface="Cambria Math" panose="02040503050406030204" pitchFamily="18" charset="0"/>
                              </a:rPr>
                              <m:t>𝑞</m:t>
                            </m:r>
                          </m:e>
                          <m:sub>
                            <m:r>
                              <a:rPr lang="en-US" b="0" i="1" smtClean="0">
                                <a:solidFill>
                                  <a:schemeClr val="tx1"/>
                                </a:solidFill>
                                <a:latin typeface="Cambria Math" panose="02040503050406030204" pitchFamily="18" charset="0"/>
                              </a:rPr>
                              <m:t>2</m:t>
                            </m:r>
                          </m:sub>
                        </m:sSub>
                      </m:e>
                    </m:d>
                  </m:oMath>
                </a14:m>
                <a:endParaRPr lang="en-US" sz="1600" b="0" dirty="0">
                  <a:solidFill>
                    <a:schemeClr val="tx1"/>
                  </a:solidFill>
                </a:endParaRPr>
              </a:p>
            </p:txBody>
          </p:sp>
        </mc:Choice>
        <mc:Fallback xmlns="">
          <p:sp>
            <p:nvSpPr>
              <p:cNvPr id="27" name="TextBox 26">
                <a:extLst>
                  <a:ext uri="{FF2B5EF4-FFF2-40B4-BE49-F238E27FC236}">
                    <a16:creationId xmlns:a16="http://schemas.microsoft.com/office/drawing/2014/main" id="{C2925EB7-9C5E-304B-AE2F-89345801FAED}"/>
                  </a:ext>
                </a:extLst>
              </p:cNvPr>
              <p:cNvSpPr txBox="1">
                <a:spLocks noRot="1" noChangeAspect="1" noMove="1" noResize="1" noEditPoints="1" noAdjustHandles="1" noChangeArrowheads="1" noChangeShapeType="1" noTextEdit="1"/>
              </p:cNvSpPr>
              <p:nvPr/>
            </p:nvSpPr>
            <p:spPr>
              <a:xfrm>
                <a:off x="1114840" y="3135743"/>
                <a:ext cx="4998466" cy="369332"/>
              </a:xfrm>
              <a:prstGeom prst="rect">
                <a:avLst/>
              </a:prstGeom>
              <a:blipFill>
                <a:blip r:embed="rId4"/>
                <a:stretch>
                  <a:fillRect l="-1013" t="-6667" b="-26667"/>
                </a:stretch>
              </a:blipFill>
            </p:spPr>
            <p:txBody>
              <a:bodyPr/>
              <a:lstStyle/>
              <a:p>
                <a:r>
                  <a:rPr lang="en-US">
                    <a:noFill/>
                  </a:rPr>
                  <a:t> </a:t>
                </a:r>
              </a:p>
            </p:txBody>
          </p:sp>
        </mc:Fallback>
      </mc:AlternateContent>
      <p:sp>
        <p:nvSpPr>
          <p:cNvPr id="28" name="TextBox 27">
            <a:extLst>
              <a:ext uri="{FF2B5EF4-FFF2-40B4-BE49-F238E27FC236}">
                <a16:creationId xmlns:a16="http://schemas.microsoft.com/office/drawing/2014/main" id="{0EC12726-FC77-6E4E-8E1D-6153399C0B55}"/>
              </a:ext>
            </a:extLst>
          </p:cNvPr>
          <p:cNvSpPr txBox="1"/>
          <p:nvPr/>
        </p:nvSpPr>
        <p:spPr>
          <a:xfrm>
            <a:off x="2079024" y="2259914"/>
            <a:ext cx="184731" cy="369332"/>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58E93C3D-64A3-C145-8545-1D6A8ECD7E01}"/>
                  </a:ext>
                </a:extLst>
              </p:cNvPr>
              <p:cNvSpPr txBox="1"/>
              <p:nvPr/>
            </p:nvSpPr>
            <p:spPr>
              <a:xfrm>
                <a:off x="1114840" y="2035684"/>
                <a:ext cx="5155491" cy="461473"/>
              </a:xfrm>
              <a:prstGeom prst="rect">
                <a:avLst/>
              </a:prstGeom>
              <a:solidFill>
                <a:schemeClr val="bg1"/>
              </a:solidFill>
            </p:spPr>
            <p:txBody>
              <a:bodyPr wrap="square" rtlCol="0">
                <a:spAutoFit/>
              </a:bodyPr>
              <a:lstStyle/>
              <a:p>
                <a:r>
                  <a:rPr lang="en-US" dirty="0">
                    <a:solidFill>
                      <a:schemeClr val="accent1">
                        <a:lumMod val="75000"/>
                      </a:schemeClr>
                    </a:solidFill>
                  </a:rPr>
                  <a:t>(</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𝑥</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sSub>
                      <m:sSubPr>
                        <m:ctrlPr>
                          <a:rPr lang="en-US" i="1">
                            <a:solidFill>
                              <a:schemeClr val="accent1">
                                <a:lumMod val="75000"/>
                              </a:schemeClr>
                            </a:solidFill>
                            <a:latin typeface="Cambria Math" panose="02040503050406030204" pitchFamily="18" charset="0"/>
                            <a:ea typeface="Cambria Math" panose="02040503050406030204" pitchFamily="18" charset="0"/>
                          </a:rPr>
                        </m:ctrlPr>
                      </m:sSubPr>
                      <m:e>
                        <m:r>
                          <a:rPr lang="en-US" i="1">
                            <a:solidFill>
                              <a:schemeClr val="accent1">
                                <a:lumMod val="75000"/>
                              </a:schemeClr>
                            </a:solidFill>
                            <a:latin typeface="Cambria Math" panose="02040503050406030204" pitchFamily="18" charset="0"/>
                            <a:ea typeface="Cambria Math" panose="02040503050406030204" pitchFamily="18" charset="0"/>
                          </a:rPr>
                          <m:t>𝑦</m:t>
                        </m:r>
                      </m:e>
                      <m:sub>
                        <m:r>
                          <a:rPr lang="en-US" i="1">
                            <a:solidFill>
                              <a:schemeClr val="accent1">
                                <a:lumMod val="75000"/>
                              </a:schemeClr>
                            </a:solidFill>
                            <a:latin typeface="Cambria Math" panose="02040503050406030204" pitchFamily="18" charset="0"/>
                            <a:ea typeface="Cambria Math" panose="02040503050406030204" pitchFamily="18" charset="0"/>
                          </a:rPr>
                          <m:t>𝑐𝑒𝑛𝑡𝑟𝑖𝑜𝑑</m:t>
                        </m:r>
                      </m:sub>
                    </m:sSub>
                  </m:oMath>
                </a14:m>
                <a:r>
                  <a:rPr lang="en-US" dirty="0">
                    <a:solidFill>
                      <a:schemeClr val="accent1">
                        <a:lumMod val="75000"/>
                      </a:schemeClr>
                    </a:solidFill>
                  </a:rPr>
                  <a:t>) </a:t>
                </a:r>
                <a14:m>
                  <m:oMath xmlns:m="http://schemas.openxmlformats.org/officeDocument/2006/math">
                    <m:r>
                      <a:rPr lang="en-US" b="0" i="1" smtClean="0">
                        <a:solidFill>
                          <a:schemeClr val="accent1">
                            <a:lumMod val="75000"/>
                          </a:schemeClr>
                        </a:solidFill>
                        <a:latin typeface="Cambria Math" panose="02040503050406030204" pitchFamily="18" charset="0"/>
                      </a:rPr>
                      <m:t>=(</m:t>
                    </m:r>
                    <m:f>
                      <m:fPr>
                        <m:ctrlPr>
                          <a:rPr lang="en-US" i="1" smtClean="0">
                            <a:solidFill>
                              <a:schemeClr val="accent1">
                                <a:lumMod val="75000"/>
                              </a:schemeClr>
                            </a:solidFill>
                            <a:latin typeface="Cambria Math" panose="02040503050406030204" pitchFamily="18" charset="0"/>
                          </a:rPr>
                        </m:ctrlPr>
                      </m:fPr>
                      <m:num>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𝑒𝑛𝑑</m:t>
                            </m:r>
                          </m:sub>
                        </m:sSub>
                        <m:r>
                          <a:rPr lang="en-US" b="0" i="1" smtClean="0">
                            <a:solidFill>
                              <a:schemeClr val="accent1">
                                <a:lumMod val="75000"/>
                              </a:schemeClr>
                            </a:solidFill>
                            <a:latin typeface="Cambria Math" panose="02040503050406030204" pitchFamily="18" charset="0"/>
                          </a:rPr>
                          <m:t>−</m:t>
                        </m:r>
                        <m:sSub>
                          <m:sSubPr>
                            <m:ctrlPr>
                              <a:rPr lang="en-US" b="0" i="1" smtClean="0">
                                <a:solidFill>
                                  <a:schemeClr val="accent1">
                                    <a:lumMod val="75000"/>
                                  </a:schemeClr>
                                </a:solidFill>
                                <a:latin typeface="Cambria Math" panose="02040503050406030204" pitchFamily="18" charset="0"/>
                              </a:rPr>
                            </m:ctrlPr>
                          </m:sSubPr>
                          <m:e>
                            <m:r>
                              <a:rPr lang="en-US" b="0" i="1" smtClean="0">
                                <a:solidFill>
                                  <a:schemeClr val="accent1">
                                    <a:lumMod val="75000"/>
                                  </a:schemeClr>
                                </a:solidFill>
                                <a:latin typeface="Cambria Math" panose="02040503050406030204" pitchFamily="18" charset="0"/>
                              </a:rPr>
                              <m:t>𝑥</m:t>
                            </m:r>
                          </m:e>
                          <m:sub>
                            <m:r>
                              <a:rPr lang="en-US" b="0" i="1" smtClean="0">
                                <a:solidFill>
                                  <a:schemeClr val="accent1">
                                    <a:lumMod val="75000"/>
                                  </a:schemeClr>
                                </a:solidFill>
                                <a:latin typeface="Cambria Math" panose="02040503050406030204" pitchFamily="18" charset="0"/>
                              </a:rPr>
                              <m:t>𝑠𝑡𝑎𝑟𝑡</m:t>
                            </m:r>
                          </m:sub>
                        </m:sSub>
                      </m:num>
                      <m:den>
                        <m:r>
                          <a:rPr lang="en-US" b="0" i="1" smtClean="0">
                            <a:solidFill>
                              <a:schemeClr val="accent1">
                                <a:lumMod val="75000"/>
                              </a:schemeClr>
                            </a:solidFill>
                            <a:latin typeface="Cambria Math" panose="02040503050406030204" pitchFamily="18" charset="0"/>
                          </a:rPr>
                          <m:t>2</m:t>
                        </m:r>
                      </m:den>
                    </m:f>
                  </m:oMath>
                </a14:m>
                <a:r>
                  <a:rPr lang="en-US" dirty="0">
                    <a:solidFill>
                      <a:schemeClr val="accent1">
                        <a:lumMod val="75000"/>
                      </a:schemeClr>
                    </a:solidFill>
                  </a:rPr>
                  <a:t>,</a:t>
                </a:r>
                <a14:m>
                  <m:oMath xmlns:m="http://schemas.openxmlformats.org/officeDocument/2006/math">
                    <m:f>
                      <m:fPr>
                        <m:ctrlPr>
                          <a:rPr lang="en-US" i="1" dirty="0" smtClean="0">
                            <a:solidFill>
                              <a:schemeClr val="accent1">
                                <a:lumMod val="75000"/>
                              </a:schemeClr>
                            </a:solidFill>
                            <a:latin typeface="Cambria Math" panose="02040503050406030204" pitchFamily="18" charset="0"/>
                          </a:rPr>
                        </m:ctrlPr>
                      </m:fPr>
                      <m:num>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𝑠𝑡𝑎𝑟𝑡</m:t>
                            </m:r>
                          </m:sub>
                        </m:sSub>
                        <m:r>
                          <a:rPr lang="en-US" b="0" i="1" dirty="0" smtClean="0">
                            <a:solidFill>
                              <a:schemeClr val="accent1">
                                <a:lumMod val="75000"/>
                              </a:schemeClr>
                            </a:solidFill>
                            <a:latin typeface="Cambria Math" panose="02040503050406030204" pitchFamily="18" charset="0"/>
                          </a:rPr>
                          <m:t>−</m:t>
                        </m:r>
                        <m:sSub>
                          <m:sSubPr>
                            <m:ctrlPr>
                              <a:rPr lang="en-US" b="0" i="1" dirty="0" smtClean="0">
                                <a:solidFill>
                                  <a:schemeClr val="accent1">
                                    <a:lumMod val="75000"/>
                                  </a:schemeClr>
                                </a:solidFill>
                                <a:latin typeface="Cambria Math" panose="02040503050406030204" pitchFamily="18" charset="0"/>
                              </a:rPr>
                            </m:ctrlPr>
                          </m:sSubPr>
                          <m:e>
                            <m:r>
                              <a:rPr lang="en-US" b="0" i="1" dirty="0" smtClean="0">
                                <a:solidFill>
                                  <a:schemeClr val="accent1">
                                    <a:lumMod val="75000"/>
                                  </a:schemeClr>
                                </a:solidFill>
                                <a:latin typeface="Cambria Math" panose="02040503050406030204" pitchFamily="18" charset="0"/>
                              </a:rPr>
                              <m:t>𝑦</m:t>
                            </m:r>
                          </m:e>
                          <m:sub>
                            <m:r>
                              <a:rPr lang="en-US" b="0" i="1" dirty="0" smtClean="0">
                                <a:solidFill>
                                  <a:schemeClr val="accent1">
                                    <a:lumMod val="75000"/>
                                  </a:schemeClr>
                                </a:solidFill>
                                <a:latin typeface="Cambria Math" panose="02040503050406030204" pitchFamily="18" charset="0"/>
                              </a:rPr>
                              <m:t>𝑒𝑛𝑑</m:t>
                            </m:r>
                          </m:sub>
                        </m:sSub>
                      </m:num>
                      <m:den>
                        <m:r>
                          <a:rPr lang="en-US" b="0" i="1" dirty="0" smtClean="0">
                            <a:solidFill>
                              <a:schemeClr val="accent1">
                                <a:lumMod val="75000"/>
                              </a:schemeClr>
                            </a:solidFill>
                            <a:latin typeface="Cambria Math" panose="02040503050406030204" pitchFamily="18" charset="0"/>
                          </a:rPr>
                          <m:t>2</m:t>
                        </m:r>
                      </m:den>
                    </m:f>
                    <m:r>
                      <a:rPr lang="en-US" b="0" i="1" dirty="0" smtClean="0">
                        <a:solidFill>
                          <a:schemeClr val="accent1">
                            <a:lumMod val="75000"/>
                          </a:schemeClr>
                        </a:solidFill>
                        <a:latin typeface="Cambria Math" panose="02040503050406030204" pitchFamily="18" charset="0"/>
                      </a:rPr>
                      <m:t>)</m:t>
                    </m:r>
                  </m:oMath>
                </a14:m>
                <a:endParaRPr lang="en-US" dirty="0">
                  <a:solidFill>
                    <a:schemeClr val="accent1">
                      <a:lumMod val="75000"/>
                    </a:schemeClr>
                  </a:solidFill>
                </a:endParaRPr>
              </a:p>
            </p:txBody>
          </p:sp>
        </mc:Choice>
        <mc:Fallback xmlns="">
          <p:sp>
            <p:nvSpPr>
              <p:cNvPr id="32" name="TextBox 31">
                <a:extLst>
                  <a:ext uri="{FF2B5EF4-FFF2-40B4-BE49-F238E27FC236}">
                    <a16:creationId xmlns:a16="http://schemas.microsoft.com/office/drawing/2014/main" id="{58E93C3D-64A3-C145-8545-1D6A8ECD7E01}"/>
                  </a:ext>
                </a:extLst>
              </p:cNvPr>
              <p:cNvSpPr txBox="1">
                <a:spLocks noRot="1" noChangeAspect="1" noMove="1" noResize="1" noEditPoints="1" noAdjustHandles="1" noChangeArrowheads="1" noChangeShapeType="1" noTextEdit="1"/>
              </p:cNvSpPr>
              <p:nvPr/>
            </p:nvSpPr>
            <p:spPr>
              <a:xfrm>
                <a:off x="1114840" y="2035684"/>
                <a:ext cx="5155491" cy="461473"/>
              </a:xfrm>
              <a:prstGeom prst="rect">
                <a:avLst/>
              </a:prstGeom>
              <a:blipFill>
                <a:blip r:embed="rId5"/>
                <a:stretch>
                  <a:fillRect l="-983" b="-7895"/>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C2F8D6D8-049A-A441-983A-8684D979FBAA}"/>
              </a:ext>
            </a:extLst>
          </p:cNvPr>
          <p:cNvSpPr txBox="1"/>
          <p:nvPr/>
        </p:nvSpPr>
        <p:spPr>
          <a:xfrm>
            <a:off x="817753" y="1664567"/>
            <a:ext cx="5013039"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34" name="TextBox 33">
            <a:extLst>
              <a:ext uri="{FF2B5EF4-FFF2-40B4-BE49-F238E27FC236}">
                <a16:creationId xmlns:a16="http://schemas.microsoft.com/office/drawing/2014/main" id="{03B599A2-3F20-4C47-933A-743233EBFA53}"/>
              </a:ext>
            </a:extLst>
          </p:cNvPr>
          <p:cNvSpPr txBox="1"/>
          <p:nvPr/>
        </p:nvSpPr>
        <p:spPr>
          <a:xfrm>
            <a:off x="817753" y="2819433"/>
            <a:ext cx="5939502" cy="369332"/>
          </a:xfrm>
          <a:prstGeom prst="rect">
            <a:avLst/>
          </a:prstGeom>
          <a:noFill/>
        </p:spPr>
        <p:txBody>
          <a:bodyPr wrap="square" rtlCol="0">
            <a:spAutoFit/>
          </a:bodyPr>
          <a:lstStyle/>
          <a:p>
            <a:r>
              <a:rPr lang="en-US" dirty="0"/>
              <a:t>+ </a:t>
            </a:r>
            <a:r>
              <a:rPr lang="en-US" u="sng" dirty="0"/>
              <a:t>Step 2</a:t>
            </a:r>
            <a:r>
              <a:rPr lang="en-US" dirty="0"/>
              <a:t>: Compute distance between new and existing objects</a:t>
            </a:r>
          </a:p>
        </p:txBody>
      </p:sp>
      <p:sp>
        <p:nvSpPr>
          <p:cNvPr id="35" name="TextBox 34">
            <a:extLst>
              <a:ext uri="{FF2B5EF4-FFF2-40B4-BE49-F238E27FC236}">
                <a16:creationId xmlns:a16="http://schemas.microsoft.com/office/drawing/2014/main" id="{0D617013-A71D-0D44-91A6-4E16B3E7198B}"/>
              </a:ext>
            </a:extLst>
          </p:cNvPr>
          <p:cNvSpPr txBox="1"/>
          <p:nvPr/>
        </p:nvSpPr>
        <p:spPr>
          <a:xfrm>
            <a:off x="96758" y="6497912"/>
            <a:ext cx="3777381" cy="307777"/>
          </a:xfrm>
          <a:prstGeom prst="rect">
            <a:avLst/>
          </a:prstGeom>
          <a:noFill/>
        </p:spPr>
        <p:txBody>
          <a:bodyPr wrap="none" rtlCol="0">
            <a:spAutoFit/>
          </a:bodyPr>
          <a:lstStyle/>
          <a:p>
            <a:r>
              <a:rPr lang="en-US" sz="1400" i="1" dirty="0">
                <a:hlinkClick r:id="rId6">
                  <a:extLst>
                    <a:ext uri="{A12FA001-AC4F-418D-AE19-62706E023703}">
                      <ahyp:hlinkClr xmlns:ahyp="http://schemas.microsoft.com/office/drawing/2018/hyperlinkcolor" xmlns="" val="tx"/>
                    </a:ext>
                  </a:extLst>
                </a:hlinkClick>
              </a:rPr>
              <a:t>https://en.wikipedia.org/wiki/Euclidean_distance</a:t>
            </a:r>
            <a:endParaRPr lang="en-US" sz="1400" i="1" dirty="0"/>
          </a:p>
        </p:txBody>
      </p:sp>
      <p:sp>
        <p:nvSpPr>
          <p:cNvPr id="29" name="TextBox 28">
            <a:extLst>
              <a:ext uri="{FF2B5EF4-FFF2-40B4-BE49-F238E27FC236}">
                <a16:creationId xmlns:a16="http://schemas.microsoft.com/office/drawing/2014/main" id="{DB2E5CB1-B67B-124C-9B28-EB3CB82B8E48}"/>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23" name="Google Shape;932;p47">
            <a:extLst>
              <a:ext uri="{FF2B5EF4-FFF2-40B4-BE49-F238E27FC236}">
                <a16:creationId xmlns:a16="http://schemas.microsoft.com/office/drawing/2014/main" id="{9CCB2281-763E-4DB5-B5B3-0AD26B5155A4}"/>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46</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431190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1" grpId="0"/>
    </p:bld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pic>
        <p:nvPicPr>
          <p:cNvPr id="11" name="Picture 10">
            <a:extLst>
              <a:ext uri="{FF2B5EF4-FFF2-40B4-BE49-F238E27FC236}">
                <a16:creationId xmlns:a16="http://schemas.microsoft.com/office/drawing/2014/main" id="{348ABEA0-54A6-C54A-984C-6A5B07503F33}"/>
              </a:ext>
            </a:extLst>
          </p:cNvPr>
          <p:cNvPicPr>
            <a:picLocks noChangeAspect="1"/>
          </p:cNvPicPr>
          <p:nvPr/>
        </p:nvPicPr>
        <p:blipFill>
          <a:blip r:embed="rId3"/>
          <a:stretch>
            <a:fillRect/>
          </a:stretch>
        </p:blipFill>
        <p:spPr>
          <a:xfrm>
            <a:off x="270391" y="1489509"/>
            <a:ext cx="1596809" cy="1596809"/>
          </a:xfrm>
          <a:prstGeom prst="rect">
            <a:avLst/>
          </a:prstGeom>
        </p:spPr>
      </p:pic>
      <p:sp>
        <p:nvSpPr>
          <p:cNvPr id="12" name="Google Shape;1861;p87">
            <a:extLst>
              <a:ext uri="{FF2B5EF4-FFF2-40B4-BE49-F238E27FC236}">
                <a16:creationId xmlns:a16="http://schemas.microsoft.com/office/drawing/2014/main" id="{1B8A409B-519E-FA46-B951-D68ED32C4ACA}"/>
              </a:ext>
            </a:extLst>
          </p:cNvPr>
          <p:cNvSpPr/>
          <p:nvPr/>
        </p:nvSpPr>
        <p:spPr>
          <a:xfrm>
            <a:off x="1958656" y="2308217"/>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13" name="Google Shape;1608;p77">
            <a:extLst>
              <a:ext uri="{FF2B5EF4-FFF2-40B4-BE49-F238E27FC236}">
                <a16:creationId xmlns:a16="http://schemas.microsoft.com/office/drawing/2014/main" id="{38CA187A-99E2-8049-A8C8-E4D5B1C4E6FE}"/>
              </a:ext>
            </a:extLst>
          </p:cNvPr>
          <p:cNvSpPr txBox="1"/>
          <p:nvPr/>
        </p:nvSpPr>
        <p:spPr>
          <a:xfrm>
            <a:off x="171126" y="3086318"/>
            <a:ext cx="1768336" cy="595200"/>
          </a:xfrm>
          <a:prstGeom prst="rect">
            <a:avLst/>
          </a:prstGeom>
          <a:noFill/>
          <a:ln>
            <a:noFill/>
          </a:ln>
        </p:spPr>
        <p:txBody>
          <a:bodyPr spcFirstLastPara="1" wrap="square" lIns="121900" tIns="121900" rIns="121900" bIns="121900" anchor="ctr" anchorCtr="0">
            <a:noAutofit/>
          </a:bodyPr>
          <a:lstStyle/>
          <a:p>
            <a:pPr algn="ctr"/>
            <a:r>
              <a:rPr lang="en" sz="2000" dirty="0">
                <a:latin typeface="Concert One"/>
                <a:ea typeface="Concert One"/>
                <a:cs typeface="Concert One"/>
                <a:sym typeface="Concert One"/>
              </a:rPr>
              <a:t>Input video</a:t>
            </a:r>
            <a:endParaRPr sz="2000" dirty="0">
              <a:latin typeface="Concert One"/>
              <a:ea typeface="Concert One"/>
              <a:cs typeface="Concert One"/>
              <a:sym typeface="Concert One"/>
            </a:endParaRPr>
          </a:p>
        </p:txBody>
      </p:sp>
      <p:sp>
        <p:nvSpPr>
          <p:cNvPr id="2" name="Rectangle 1">
            <a:extLst>
              <a:ext uri="{FF2B5EF4-FFF2-40B4-BE49-F238E27FC236}">
                <a16:creationId xmlns:a16="http://schemas.microsoft.com/office/drawing/2014/main" id="{9948BDE5-CEAF-2646-8513-D737E087719D}"/>
              </a:ext>
            </a:extLst>
          </p:cNvPr>
          <p:cNvSpPr/>
          <p:nvPr/>
        </p:nvSpPr>
        <p:spPr>
          <a:xfrm>
            <a:off x="3173812" y="1477014"/>
            <a:ext cx="5851266" cy="1609303"/>
          </a:xfrm>
          <a:prstGeom prst="rect">
            <a:avLst/>
          </a:prstGeom>
          <a:solidFill>
            <a:schemeClr val="accent4">
              <a:lumMod val="40000"/>
              <a:lumOff val="60000"/>
            </a:schemeClr>
          </a:solid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 name="TextBox 2">
            <a:extLst>
              <a:ext uri="{FF2B5EF4-FFF2-40B4-BE49-F238E27FC236}">
                <a16:creationId xmlns:a16="http://schemas.microsoft.com/office/drawing/2014/main" id="{4F24F03C-C4A4-6B4E-B506-981A27B1C00C}"/>
              </a:ext>
            </a:extLst>
          </p:cNvPr>
          <p:cNvSpPr txBox="1"/>
          <p:nvPr/>
        </p:nvSpPr>
        <p:spPr>
          <a:xfrm>
            <a:off x="3173811" y="1482713"/>
            <a:ext cx="5851267" cy="400110"/>
          </a:xfrm>
          <a:prstGeom prst="rect">
            <a:avLst/>
          </a:prstGeom>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lin ang="5400000" scaled="1"/>
            <a:tileRect/>
          </a:gradFill>
          <a:ln w="12700">
            <a:solidFill>
              <a:schemeClr val="tx1"/>
            </a:solidFill>
          </a:ln>
        </p:spPr>
        <p:txBody>
          <a:bodyPr wrap="square" rtlCol="0">
            <a:spAutoFit/>
          </a:bodyPr>
          <a:lstStyle/>
          <a:p>
            <a:pPr algn="ctr"/>
            <a:r>
              <a:rPr lang="en-US" sz="2000" b="1" dirty="0"/>
              <a:t>Detection Hotspot Processing</a:t>
            </a:r>
          </a:p>
        </p:txBody>
      </p:sp>
      <p:sp>
        <p:nvSpPr>
          <p:cNvPr id="16" name="Rounded Rectangle 15">
            <a:extLst>
              <a:ext uri="{FF2B5EF4-FFF2-40B4-BE49-F238E27FC236}">
                <a16:creationId xmlns:a16="http://schemas.microsoft.com/office/drawing/2014/main" id="{84E9EE55-B6A9-2344-84BB-9B8A7DE6B2AE}"/>
              </a:ext>
            </a:extLst>
          </p:cNvPr>
          <p:cNvSpPr/>
          <p:nvPr/>
        </p:nvSpPr>
        <p:spPr>
          <a:xfrm>
            <a:off x="3396891" y="2039559"/>
            <a:ext cx="1956122" cy="636607"/>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Object Detector</a:t>
            </a:r>
          </a:p>
        </p:txBody>
      </p:sp>
      <p:sp>
        <p:nvSpPr>
          <p:cNvPr id="19" name="Google Shape;1861;p87">
            <a:extLst>
              <a:ext uri="{FF2B5EF4-FFF2-40B4-BE49-F238E27FC236}">
                <a16:creationId xmlns:a16="http://schemas.microsoft.com/office/drawing/2014/main" id="{C0553AA0-9242-CA4F-ACD0-30925213E186}"/>
              </a:ext>
            </a:extLst>
          </p:cNvPr>
          <p:cNvSpPr/>
          <p:nvPr/>
        </p:nvSpPr>
        <p:spPr>
          <a:xfrm>
            <a:off x="5543645" y="2308217"/>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sp>
        <p:nvSpPr>
          <p:cNvPr id="20" name="Rounded Rectangle 19">
            <a:extLst>
              <a:ext uri="{FF2B5EF4-FFF2-40B4-BE49-F238E27FC236}">
                <a16:creationId xmlns:a16="http://schemas.microsoft.com/office/drawing/2014/main" id="{A713ABC1-5235-D345-81A4-94ABCDD6EDDF}"/>
              </a:ext>
            </a:extLst>
          </p:cNvPr>
          <p:cNvSpPr/>
          <p:nvPr/>
        </p:nvSpPr>
        <p:spPr>
          <a:xfrm>
            <a:off x="6918872" y="2039558"/>
            <a:ext cx="1956122" cy="636607"/>
          </a:xfrm>
          <a:prstGeom prst="roundRect">
            <a:avLst/>
          </a:prstGeom>
          <a:ln>
            <a:solidFill>
              <a:schemeClr val="accent6"/>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t>Tracking Object</a:t>
            </a:r>
          </a:p>
        </p:txBody>
      </p:sp>
      <p:sp>
        <p:nvSpPr>
          <p:cNvPr id="21" name="Google Shape;1861;p87">
            <a:extLst>
              <a:ext uri="{FF2B5EF4-FFF2-40B4-BE49-F238E27FC236}">
                <a16:creationId xmlns:a16="http://schemas.microsoft.com/office/drawing/2014/main" id="{5A124781-0669-964A-963C-D37F6DD5DAF1}"/>
              </a:ext>
            </a:extLst>
          </p:cNvPr>
          <p:cNvSpPr/>
          <p:nvPr/>
        </p:nvSpPr>
        <p:spPr>
          <a:xfrm>
            <a:off x="9132335" y="2261443"/>
            <a:ext cx="1119840" cy="250001"/>
          </a:xfrm>
          <a:prstGeom prst="rightArrow">
            <a:avLst>
              <a:gd name="adj1" fmla="val 50000"/>
              <a:gd name="adj2" fmla="val 50000"/>
            </a:avLst>
          </a:prstGeom>
          <a:solidFill>
            <a:srgbClr val="9FC5E8"/>
          </a:solidFill>
          <a:ln>
            <a:noFill/>
          </a:ln>
        </p:spPr>
        <p:txBody>
          <a:bodyPr spcFirstLastPara="1" wrap="square" lIns="121900" tIns="121900" rIns="121900" bIns="121900" anchor="ctr" anchorCtr="0">
            <a:noAutofit/>
          </a:bodyPr>
          <a:lstStyle/>
          <a:p>
            <a:endParaRPr sz="2400"/>
          </a:p>
        </p:txBody>
      </p:sp>
      <p:pic>
        <p:nvPicPr>
          <p:cNvPr id="22" name="Picture 21">
            <a:extLst>
              <a:ext uri="{FF2B5EF4-FFF2-40B4-BE49-F238E27FC236}">
                <a16:creationId xmlns:a16="http://schemas.microsoft.com/office/drawing/2014/main" id="{B781F082-B52F-1C4A-99D2-10095E165BEB}"/>
              </a:ext>
            </a:extLst>
          </p:cNvPr>
          <p:cNvPicPr>
            <a:picLocks noChangeAspect="1"/>
          </p:cNvPicPr>
          <p:nvPr/>
        </p:nvPicPr>
        <p:blipFill>
          <a:blip r:embed="rId3"/>
          <a:stretch>
            <a:fillRect/>
          </a:stretch>
        </p:blipFill>
        <p:spPr>
          <a:xfrm>
            <a:off x="10329452" y="1489509"/>
            <a:ext cx="1596809" cy="1596809"/>
          </a:xfrm>
          <a:prstGeom prst="rect">
            <a:avLst/>
          </a:prstGeom>
        </p:spPr>
      </p:pic>
      <p:sp>
        <p:nvSpPr>
          <p:cNvPr id="23" name="Google Shape;1608;p77">
            <a:extLst>
              <a:ext uri="{FF2B5EF4-FFF2-40B4-BE49-F238E27FC236}">
                <a16:creationId xmlns:a16="http://schemas.microsoft.com/office/drawing/2014/main" id="{7D920030-D54D-8045-BDC6-D784B826058C}"/>
              </a:ext>
            </a:extLst>
          </p:cNvPr>
          <p:cNvSpPr txBox="1"/>
          <p:nvPr/>
        </p:nvSpPr>
        <p:spPr>
          <a:xfrm>
            <a:off x="9856969" y="3130672"/>
            <a:ext cx="2371600" cy="595200"/>
          </a:xfrm>
          <a:prstGeom prst="rect">
            <a:avLst/>
          </a:prstGeom>
          <a:noFill/>
          <a:ln>
            <a:noFill/>
          </a:ln>
        </p:spPr>
        <p:txBody>
          <a:bodyPr spcFirstLastPara="1" wrap="square" lIns="121900" tIns="121900" rIns="121900" bIns="121900" anchor="ctr" anchorCtr="0">
            <a:noAutofit/>
          </a:bodyPr>
          <a:lstStyle/>
          <a:p>
            <a:pPr algn="ctr"/>
            <a:r>
              <a:rPr lang="en" sz="2000" dirty="0">
                <a:latin typeface="Concert One"/>
                <a:ea typeface="Concert One"/>
                <a:cs typeface="Concert One"/>
                <a:sym typeface="Concert One"/>
              </a:rPr>
              <a:t>Output video</a:t>
            </a:r>
            <a:endParaRPr sz="2000" dirty="0">
              <a:latin typeface="Concert One"/>
              <a:ea typeface="Concert One"/>
              <a:cs typeface="Concert One"/>
              <a:sym typeface="Concert One"/>
            </a:endParaRPr>
          </a:p>
        </p:txBody>
      </p:sp>
      <p:sp>
        <p:nvSpPr>
          <p:cNvPr id="4" name="TextBox 3">
            <a:extLst>
              <a:ext uri="{FF2B5EF4-FFF2-40B4-BE49-F238E27FC236}">
                <a16:creationId xmlns:a16="http://schemas.microsoft.com/office/drawing/2014/main" id="{6B358CD3-FBED-1641-A40C-B0BD7833B147}"/>
              </a:ext>
            </a:extLst>
          </p:cNvPr>
          <p:cNvSpPr txBox="1"/>
          <p:nvPr/>
        </p:nvSpPr>
        <p:spPr>
          <a:xfrm>
            <a:off x="9280465" y="1988531"/>
            <a:ext cx="706027" cy="369332"/>
          </a:xfrm>
          <a:prstGeom prst="rect">
            <a:avLst/>
          </a:prstGeom>
          <a:noFill/>
        </p:spPr>
        <p:txBody>
          <a:bodyPr wrap="none" rtlCol="0">
            <a:spAutoFit/>
          </a:bodyPr>
          <a:lstStyle/>
          <a:p>
            <a:r>
              <a:rPr lang="en-US" dirty="0"/>
              <a:t>Write</a:t>
            </a:r>
          </a:p>
        </p:txBody>
      </p:sp>
      <p:sp>
        <p:nvSpPr>
          <p:cNvPr id="5" name="TextBox 4">
            <a:extLst>
              <a:ext uri="{FF2B5EF4-FFF2-40B4-BE49-F238E27FC236}">
                <a16:creationId xmlns:a16="http://schemas.microsoft.com/office/drawing/2014/main" id="{2DB28FD7-2CB1-9243-BE29-CECEF9D0C730}"/>
              </a:ext>
            </a:extLst>
          </p:cNvPr>
          <p:cNvSpPr txBox="1"/>
          <p:nvPr/>
        </p:nvSpPr>
        <p:spPr>
          <a:xfrm>
            <a:off x="2156832" y="2063885"/>
            <a:ext cx="653512" cy="369332"/>
          </a:xfrm>
          <a:prstGeom prst="rect">
            <a:avLst/>
          </a:prstGeom>
          <a:noFill/>
        </p:spPr>
        <p:txBody>
          <a:bodyPr wrap="none" rtlCol="0">
            <a:spAutoFit/>
          </a:bodyPr>
          <a:lstStyle/>
          <a:p>
            <a:r>
              <a:rPr lang="en-US" dirty="0"/>
              <a:t>Read</a:t>
            </a:r>
          </a:p>
        </p:txBody>
      </p:sp>
      <p:sp>
        <p:nvSpPr>
          <p:cNvPr id="15" name="TextBox 14">
            <a:extLst>
              <a:ext uri="{FF2B5EF4-FFF2-40B4-BE49-F238E27FC236}">
                <a16:creationId xmlns:a16="http://schemas.microsoft.com/office/drawing/2014/main" id="{9AE7A3C8-B81C-B649-B6F4-A4B4E586705C}"/>
              </a:ext>
            </a:extLst>
          </p:cNvPr>
          <p:cNvSpPr txBox="1"/>
          <p:nvPr/>
        </p:nvSpPr>
        <p:spPr>
          <a:xfrm>
            <a:off x="5576092" y="2001026"/>
            <a:ext cx="1124090" cy="369332"/>
          </a:xfrm>
          <a:prstGeom prst="rect">
            <a:avLst/>
          </a:prstGeom>
          <a:noFill/>
        </p:spPr>
        <p:txBody>
          <a:bodyPr wrap="none" rtlCol="0">
            <a:spAutoFit/>
          </a:bodyPr>
          <a:lstStyle/>
          <a:p>
            <a:r>
              <a:rPr lang="en-US" dirty="0"/>
              <a:t>Recognize</a:t>
            </a:r>
          </a:p>
        </p:txBody>
      </p:sp>
      <p:sp>
        <p:nvSpPr>
          <p:cNvPr id="24" name="TextBox 23">
            <a:extLst>
              <a:ext uri="{FF2B5EF4-FFF2-40B4-BE49-F238E27FC236}">
                <a16:creationId xmlns:a16="http://schemas.microsoft.com/office/drawing/2014/main" id="{2A88B003-6E42-5A4A-9C35-DFA68C301AA4}"/>
              </a:ext>
            </a:extLst>
          </p:cNvPr>
          <p:cNvSpPr txBox="1"/>
          <p:nvPr/>
        </p:nvSpPr>
        <p:spPr>
          <a:xfrm>
            <a:off x="3017536" y="433585"/>
            <a:ext cx="8578267" cy="923330"/>
          </a:xfrm>
          <a:prstGeom prst="rect">
            <a:avLst/>
          </a:prstGeom>
          <a:noFill/>
        </p:spPr>
        <p:txBody>
          <a:bodyPr wrap="square" rtlCol="0">
            <a:spAutoFit/>
          </a:bodyPr>
          <a:lstStyle/>
          <a:p>
            <a:r>
              <a:rPr lang="en-US" sz="5400" b="1" dirty="0">
                <a:solidFill>
                  <a:srgbClr val="1C5294"/>
                </a:solidFill>
              </a:rPr>
              <a:t>Detection hotspot processing</a:t>
            </a:r>
          </a:p>
        </p:txBody>
      </p:sp>
      <p:sp>
        <p:nvSpPr>
          <p:cNvPr id="27" name="Google Shape;1938;p90">
            <a:extLst>
              <a:ext uri="{FF2B5EF4-FFF2-40B4-BE49-F238E27FC236}">
                <a16:creationId xmlns:a16="http://schemas.microsoft.com/office/drawing/2014/main" id="{D8953664-79A2-DE4D-A905-8513DB05EB20}"/>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6" name="Rectangle 5">
            <a:extLst>
              <a:ext uri="{FF2B5EF4-FFF2-40B4-BE49-F238E27FC236}">
                <a16:creationId xmlns:a16="http://schemas.microsoft.com/office/drawing/2014/main" id="{86BF43B7-5690-C14D-85D7-6FD59AEC15EB}"/>
              </a:ext>
            </a:extLst>
          </p:cNvPr>
          <p:cNvSpPr/>
          <p:nvPr/>
        </p:nvSpPr>
        <p:spPr>
          <a:xfrm>
            <a:off x="3396891" y="2039558"/>
            <a:ext cx="1956122" cy="6366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6FD187A7-5885-4548-8FBD-F4D3CA49E12B}"/>
              </a:ext>
            </a:extLst>
          </p:cNvPr>
          <p:cNvSpPr/>
          <p:nvPr/>
        </p:nvSpPr>
        <p:spPr>
          <a:xfrm>
            <a:off x="6918872" y="2039871"/>
            <a:ext cx="1956122" cy="636607"/>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1E2AB0EA-EBDD-FB41-A682-AA93A72A7BCC}"/>
              </a:ext>
            </a:extLst>
          </p:cNvPr>
          <p:cNvSpPr txBox="1"/>
          <p:nvPr/>
        </p:nvSpPr>
        <p:spPr>
          <a:xfrm>
            <a:off x="270391" y="4037620"/>
            <a:ext cx="4143185" cy="400110"/>
          </a:xfrm>
          <a:prstGeom prst="rect">
            <a:avLst/>
          </a:prstGeom>
          <a:noFill/>
        </p:spPr>
        <p:txBody>
          <a:bodyPr wrap="none" rtlCol="0">
            <a:spAutoFit/>
          </a:bodyPr>
          <a:lstStyle/>
          <a:p>
            <a:r>
              <a:rPr lang="en-US" sz="2000" b="1" dirty="0"/>
              <a:t>Object Detector</a:t>
            </a:r>
            <a:r>
              <a:rPr lang="en-US" b="1" dirty="0"/>
              <a:t>: </a:t>
            </a:r>
            <a:r>
              <a:rPr lang="en-US" dirty="0"/>
              <a:t>using SSD300</a:t>
            </a:r>
            <a:r>
              <a:rPr lang="en-US" sz="2000" dirty="0"/>
              <a:t>(VGG16)</a:t>
            </a:r>
          </a:p>
        </p:txBody>
      </p:sp>
      <p:sp>
        <p:nvSpPr>
          <p:cNvPr id="8" name="TextBox 7">
            <a:extLst>
              <a:ext uri="{FF2B5EF4-FFF2-40B4-BE49-F238E27FC236}">
                <a16:creationId xmlns:a16="http://schemas.microsoft.com/office/drawing/2014/main" id="{17045A66-B541-C24B-B1D9-5784A0BF6F3C}"/>
              </a:ext>
            </a:extLst>
          </p:cNvPr>
          <p:cNvSpPr txBox="1"/>
          <p:nvPr/>
        </p:nvSpPr>
        <p:spPr>
          <a:xfrm>
            <a:off x="5543645" y="4037620"/>
            <a:ext cx="1719445" cy="369332"/>
          </a:xfrm>
          <a:prstGeom prst="rect">
            <a:avLst/>
          </a:prstGeom>
          <a:noFill/>
        </p:spPr>
        <p:txBody>
          <a:bodyPr wrap="none" rtlCol="0">
            <a:spAutoFit/>
          </a:bodyPr>
          <a:lstStyle/>
          <a:p>
            <a:r>
              <a:rPr lang="en-US" b="1" dirty="0"/>
              <a:t>Tracking Object:</a:t>
            </a:r>
          </a:p>
        </p:txBody>
      </p:sp>
      <p:sp>
        <p:nvSpPr>
          <p:cNvPr id="9" name="TextBox 8">
            <a:extLst>
              <a:ext uri="{FF2B5EF4-FFF2-40B4-BE49-F238E27FC236}">
                <a16:creationId xmlns:a16="http://schemas.microsoft.com/office/drawing/2014/main" id="{2CC2531E-F5C3-7A4F-B1EE-B707F7E24C71}"/>
              </a:ext>
            </a:extLst>
          </p:cNvPr>
          <p:cNvSpPr txBox="1"/>
          <p:nvPr/>
        </p:nvSpPr>
        <p:spPr>
          <a:xfrm>
            <a:off x="5994456" y="4407092"/>
            <a:ext cx="4896020" cy="369332"/>
          </a:xfrm>
          <a:prstGeom prst="rect">
            <a:avLst/>
          </a:prstGeom>
          <a:noFill/>
        </p:spPr>
        <p:txBody>
          <a:bodyPr wrap="none" rtlCol="0">
            <a:spAutoFit/>
          </a:bodyPr>
          <a:lstStyle/>
          <a:p>
            <a:r>
              <a:rPr lang="en-US" dirty="0"/>
              <a:t>+ </a:t>
            </a:r>
            <a:r>
              <a:rPr lang="en-US" u="sng" dirty="0"/>
              <a:t>Step 1</a:t>
            </a:r>
            <a:r>
              <a:rPr lang="en-US" dirty="0"/>
              <a:t>: Compute centroids from box coordinates</a:t>
            </a:r>
          </a:p>
        </p:txBody>
      </p:sp>
      <p:sp>
        <p:nvSpPr>
          <p:cNvPr id="10" name="TextBox 9">
            <a:extLst>
              <a:ext uri="{FF2B5EF4-FFF2-40B4-BE49-F238E27FC236}">
                <a16:creationId xmlns:a16="http://schemas.microsoft.com/office/drawing/2014/main" id="{4B4D6D88-7411-2048-83C5-1C0C830CA3BA}"/>
              </a:ext>
            </a:extLst>
          </p:cNvPr>
          <p:cNvSpPr txBox="1"/>
          <p:nvPr/>
        </p:nvSpPr>
        <p:spPr>
          <a:xfrm>
            <a:off x="5994456" y="4776424"/>
            <a:ext cx="5992346" cy="369332"/>
          </a:xfrm>
          <a:prstGeom prst="rect">
            <a:avLst/>
          </a:prstGeom>
          <a:noFill/>
        </p:spPr>
        <p:txBody>
          <a:bodyPr wrap="none" rtlCol="0">
            <a:spAutoFit/>
          </a:bodyPr>
          <a:lstStyle/>
          <a:p>
            <a:r>
              <a:rPr lang="en-US" dirty="0"/>
              <a:t>+ </a:t>
            </a:r>
            <a:r>
              <a:rPr lang="en-US" u="sng" dirty="0"/>
              <a:t>Step 2</a:t>
            </a:r>
            <a:r>
              <a:rPr lang="en-US" dirty="0"/>
              <a:t>: Compute distance between new and existing objects</a:t>
            </a:r>
          </a:p>
        </p:txBody>
      </p:sp>
      <p:sp>
        <p:nvSpPr>
          <p:cNvPr id="14" name="TextBox 13">
            <a:extLst>
              <a:ext uri="{FF2B5EF4-FFF2-40B4-BE49-F238E27FC236}">
                <a16:creationId xmlns:a16="http://schemas.microsoft.com/office/drawing/2014/main" id="{AB84DDEB-2E28-1C4A-A059-1ADB3F46D790}"/>
              </a:ext>
            </a:extLst>
          </p:cNvPr>
          <p:cNvSpPr txBox="1"/>
          <p:nvPr/>
        </p:nvSpPr>
        <p:spPr>
          <a:xfrm>
            <a:off x="5994456" y="5145756"/>
            <a:ext cx="5164812" cy="369332"/>
          </a:xfrm>
          <a:prstGeom prst="rect">
            <a:avLst/>
          </a:prstGeom>
          <a:noFill/>
        </p:spPr>
        <p:txBody>
          <a:bodyPr wrap="none" rtlCol="0">
            <a:spAutoFit/>
          </a:bodyPr>
          <a:lstStyle/>
          <a:p>
            <a:r>
              <a:rPr lang="en-US" dirty="0"/>
              <a:t>+ </a:t>
            </a:r>
            <a:r>
              <a:rPr lang="en-US" u="sng" dirty="0"/>
              <a:t>Step 3</a:t>
            </a:r>
            <a:r>
              <a:rPr lang="en-US" dirty="0"/>
              <a:t>: Update </a:t>
            </a:r>
            <a:r>
              <a:rPr lang="en-US" i="1" dirty="0"/>
              <a:t>(x, y)</a:t>
            </a:r>
            <a:r>
              <a:rPr lang="en-US" dirty="0"/>
              <a:t>-coordinates of existing objects</a:t>
            </a:r>
          </a:p>
        </p:txBody>
      </p:sp>
      <p:sp>
        <p:nvSpPr>
          <p:cNvPr id="17" name="TextBox 16">
            <a:extLst>
              <a:ext uri="{FF2B5EF4-FFF2-40B4-BE49-F238E27FC236}">
                <a16:creationId xmlns:a16="http://schemas.microsoft.com/office/drawing/2014/main" id="{7BDB7956-FBB8-2542-A5C1-EF3185118E2D}"/>
              </a:ext>
            </a:extLst>
          </p:cNvPr>
          <p:cNvSpPr txBox="1"/>
          <p:nvPr/>
        </p:nvSpPr>
        <p:spPr>
          <a:xfrm>
            <a:off x="5994231" y="5515088"/>
            <a:ext cx="2996398" cy="369332"/>
          </a:xfrm>
          <a:prstGeom prst="rect">
            <a:avLst/>
          </a:prstGeom>
          <a:noFill/>
        </p:spPr>
        <p:txBody>
          <a:bodyPr wrap="none" rtlCol="0">
            <a:spAutoFit/>
          </a:bodyPr>
          <a:lstStyle/>
          <a:p>
            <a:r>
              <a:rPr lang="en-US" dirty="0"/>
              <a:t>+ </a:t>
            </a:r>
            <a:r>
              <a:rPr lang="en-US" u="sng" dirty="0"/>
              <a:t>Step 4</a:t>
            </a:r>
            <a:r>
              <a:rPr lang="en-US" dirty="0"/>
              <a:t>: Register new objects</a:t>
            </a:r>
          </a:p>
        </p:txBody>
      </p:sp>
      <p:sp>
        <p:nvSpPr>
          <p:cNvPr id="18" name="Rectangle 17">
            <a:extLst>
              <a:ext uri="{FF2B5EF4-FFF2-40B4-BE49-F238E27FC236}">
                <a16:creationId xmlns:a16="http://schemas.microsoft.com/office/drawing/2014/main" id="{FFB2F34C-E827-8248-943C-931A091BF909}"/>
              </a:ext>
            </a:extLst>
          </p:cNvPr>
          <p:cNvSpPr/>
          <p:nvPr/>
        </p:nvSpPr>
        <p:spPr>
          <a:xfrm>
            <a:off x="5994231" y="5851509"/>
            <a:ext cx="3211777" cy="369332"/>
          </a:xfrm>
          <a:prstGeom prst="rect">
            <a:avLst/>
          </a:prstGeom>
        </p:spPr>
        <p:txBody>
          <a:bodyPr wrap="none">
            <a:spAutoFit/>
          </a:bodyPr>
          <a:lstStyle/>
          <a:p>
            <a:r>
              <a:rPr lang="en-US" dirty="0"/>
              <a:t>+ </a:t>
            </a:r>
            <a:r>
              <a:rPr lang="en-US" u="sng" dirty="0"/>
              <a:t>Step 5</a:t>
            </a:r>
            <a:r>
              <a:rPr lang="en-US" dirty="0"/>
              <a:t>: Deregister old objects </a:t>
            </a:r>
          </a:p>
        </p:txBody>
      </p:sp>
      <p:sp>
        <p:nvSpPr>
          <p:cNvPr id="28" name="Google Shape;932;p47">
            <a:extLst>
              <a:ext uri="{FF2B5EF4-FFF2-40B4-BE49-F238E27FC236}">
                <a16:creationId xmlns:a16="http://schemas.microsoft.com/office/drawing/2014/main" id="{CE1E9C0C-0927-4AEB-9171-DC2D90564155}"/>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47</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984839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0" grpId="0" animBg="1"/>
      <p:bldP spid="7" grpId="0"/>
      <p:bldP spid="8" grpId="0"/>
      <p:bldP spid="9" grpId="0"/>
      <p:bldP spid="10" grpId="0"/>
      <p:bldP spid="14" grpId="0"/>
      <p:bldP spid="17"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27" name="Google Shape;1938;p90">
            <a:extLst>
              <a:ext uri="{FF2B5EF4-FFF2-40B4-BE49-F238E27FC236}">
                <a16:creationId xmlns:a16="http://schemas.microsoft.com/office/drawing/2014/main" id="{D8953664-79A2-DE4D-A905-8513DB05EB20}"/>
              </a:ext>
            </a:extLst>
          </p:cNvPr>
          <p:cNvSpPr/>
          <p:nvPr/>
        </p:nvSpPr>
        <p:spPr>
          <a:xfrm>
            <a:off x="96758" y="74114"/>
            <a:ext cx="2810671" cy="718943"/>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58775" indent="-358775">
              <a:buClr>
                <a:srgbClr val="FFFFFF"/>
              </a:buClr>
              <a:buSzPts val="1400"/>
            </a:pPr>
            <a:r>
              <a:rPr lang="en" sz="2800" dirty="0">
                <a:solidFill>
                  <a:srgbClr val="FFFFFF"/>
                </a:solidFill>
                <a:latin typeface="Concert One"/>
                <a:ea typeface="Concert One"/>
                <a:cs typeface="Concert One"/>
                <a:sym typeface="Concert One"/>
              </a:rPr>
              <a:t>III. Detection</a:t>
            </a:r>
          </a:p>
          <a:p>
            <a:pPr marL="110064">
              <a:buClr>
                <a:srgbClr val="FFFFFF"/>
              </a:buClr>
              <a:buSzPts val="1400"/>
            </a:pPr>
            <a:r>
              <a:rPr lang="en" sz="2000" dirty="0">
                <a:solidFill>
                  <a:srgbClr val="FFFFFF"/>
                </a:solidFill>
                <a:latin typeface="Concert One"/>
                <a:ea typeface="Concert One"/>
                <a:cs typeface="Concert One"/>
                <a:sym typeface="Concert One"/>
              </a:rPr>
              <a:t>2. Detect hotspot</a:t>
            </a:r>
            <a:endParaRPr sz="2000" dirty="0">
              <a:solidFill>
                <a:srgbClr val="FFFFFF"/>
              </a:solidFill>
              <a:latin typeface="Concert One"/>
              <a:ea typeface="Concert One"/>
              <a:cs typeface="Concert One"/>
              <a:sym typeface="Concert One"/>
            </a:endParaRPr>
          </a:p>
        </p:txBody>
      </p:sp>
      <p:sp>
        <p:nvSpPr>
          <p:cNvPr id="25" name="Google Shape;930;p47">
            <a:extLst>
              <a:ext uri="{FF2B5EF4-FFF2-40B4-BE49-F238E27FC236}">
                <a16:creationId xmlns:a16="http://schemas.microsoft.com/office/drawing/2014/main" id="{DA1C3E5A-9DBA-3244-9238-8011779B8CCE}"/>
              </a:ext>
            </a:extLst>
          </p:cNvPr>
          <p:cNvSpPr txBox="1">
            <a:spLocks/>
          </p:cNvSpPr>
          <p:nvPr/>
        </p:nvSpPr>
        <p:spPr>
          <a:xfrm>
            <a:off x="1720525" y="532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Configuration</a:t>
            </a:r>
          </a:p>
        </p:txBody>
      </p:sp>
      <p:pic>
        <p:nvPicPr>
          <p:cNvPr id="19" name="Picture 18">
            <a:extLst>
              <a:ext uri="{FF2B5EF4-FFF2-40B4-BE49-F238E27FC236}">
                <a16:creationId xmlns:a16="http://schemas.microsoft.com/office/drawing/2014/main" id="{6228FAFE-D989-7449-B882-75F54C26D2E1}"/>
              </a:ext>
            </a:extLst>
          </p:cNvPr>
          <p:cNvPicPr>
            <a:picLocks noChangeAspect="1"/>
          </p:cNvPicPr>
          <p:nvPr/>
        </p:nvPicPr>
        <p:blipFill>
          <a:blip r:embed="rId3"/>
          <a:stretch>
            <a:fillRect/>
          </a:stretch>
        </p:blipFill>
        <p:spPr>
          <a:xfrm>
            <a:off x="3211755" y="1658112"/>
            <a:ext cx="6290943" cy="4962619"/>
          </a:xfrm>
          <a:prstGeom prst="rect">
            <a:avLst/>
          </a:prstGeom>
        </p:spPr>
      </p:pic>
      <p:pic>
        <p:nvPicPr>
          <p:cNvPr id="20" name="Picture 19">
            <a:extLst>
              <a:ext uri="{FF2B5EF4-FFF2-40B4-BE49-F238E27FC236}">
                <a16:creationId xmlns:a16="http://schemas.microsoft.com/office/drawing/2014/main" id="{53428E41-3F26-6542-841D-D4058E7ACACD}"/>
              </a:ext>
            </a:extLst>
          </p:cNvPr>
          <p:cNvPicPr>
            <a:picLocks noChangeAspect="1"/>
          </p:cNvPicPr>
          <p:nvPr/>
        </p:nvPicPr>
        <p:blipFill>
          <a:blip r:embed="rId4" cstate="print">
            <a:grayscl/>
            <a:extLst>
              <a:ext uri="{28A0092B-C50C-407E-A947-70E740481C1C}">
                <a14:useLocalDpi xmlns:a14="http://schemas.microsoft.com/office/drawing/2010/main" val="0"/>
              </a:ext>
            </a:extLst>
          </a:blip>
          <a:stretch>
            <a:fillRect/>
          </a:stretch>
        </p:blipFill>
        <p:spPr>
          <a:xfrm rot="2860021">
            <a:off x="4473960" y="2729497"/>
            <a:ext cx="612378" cy="480852"/>
          </a:xfrm>
          <a:prstGeom prst="rect">
            <a:avLst/>
          </a:prstGeom>
          <a:noFill/>
        </p:spPr>
      </p:pic>
      <p:pic>
        <p:nvPicPr>
          <p:cNvPr id="21" name="Picture 20">
            <a:extLst>
              <a:ext uri="{FF2B5EF4-FFF2-40B4-BE49-F238E27FC236}">
                <a16:creationId xmlns:a16="http://schemas.microsoft.com/office/drawing/2014/main" id="{2F513F47-1D3F-D14A-9601-C609C559B416}"/>
              </a:ext>
            </a:extLst>
          </p:cNvPr>
          <p:cNvPicPr>
            <a:picLocks noChangeAspect="1"/>
          </p:cNvPicPr>
          <p:nvPr/>
        </p:nvPicPr>
        <p:blipFill>
          <a:blip r:embed="rId5"/>
          <a:stretch>
            <a:fillRect/>
          </a:stretch>
        </p:blipFill>
        <p:spPr>
          <a:xfrm>
            <a:off x="6487282" y="2893076"/>
            <a:ext cx="3015416" cy="2280619"/>
          </a:xfrm>
          <a:prstGeom prst="rect">
            <a:avLst/>
          </a:prstGeom>
        </p:spPr>
      </p:pic>
      <p:cxnSp>
        <p:nvCxnSpPr>
          <p:cNvPr id="22" name="Straight Connector 21">
            <a:extLst>
              <a:ext uri="{FF2B5EF4-FFF2-40B4-BE49-F238E27FC236}">
                <a16:creationId xmlns:a16="http://schemas.microsoft.com/office/drawing/2014/main" id="{E4A2B695-EDB9-6949-A4C8-32399C5A33B4}"/>
              </a:ext>
            </a:extLst>
          </p:cNvPr>
          <p:cNvCxnSpPr>
            <a:cxnSpLocks/>
          </p:cNvCxnSpPr>
          <p:nvPr/>
        </p:nvCxnSpPr>
        <p:spPr>
          <a:xfrm>
            <a:off x="4395216" y="2855166"/>
            <a:ext cx="1000" cy="3277410"/>
          </a:xfrm>
          <a:prstGeom prst="line">
            <a:avLst/>
          </a:prstGeom>
          <a:ln w="63500">
            <a:solidFill>
              <a:schemeClr val="tx1"/>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610C13DF-E8D2-E04C-AE98-171ACB794B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3749907">
            <a:off x="5714746" y="3221707"/>
            <a:ext cx="234924" cy="166939"/>
          </a:xfrm>
          <a:prstGeom prst="rect">
            <a:avLst/>
          </a:prstGeom>
        </p:spPr>
      </p:pic>
      <p:cxnSp>
        <p:nvCxnSpPr>
          <p:cNvPr id="24" name="Straight Connector 23">
            <a:extLst>
              <a:ext uri="{FF2B5EF4-FFF2-40B4-BE49-F238E27FC236}">
                <a16:creationId xmlns:a16="http://schemas.microsoft.com/office/drawing/2014/main" id="{F97AB024-0559-7644-A230-5A3C00612549}"/>
              </a:ext>
            </a:extLst>
          </p:cNvPr>
          <p:cNvCxnSpPr>
            <a:cxnSpLocks/>
          </p:cNvCxnSpPr>
          <p:nvPr/>
        </p:nvCxnSpPr>
        <p:spPr>
          <a:xfrm>
            <a:off x="5698378" y="3222991"/>
            <a:ext cx="0" cy="132180"/>
          </a:xfrm>
          <a:prstGeom prst="line">
            <a:avLst/>
          </a:prstGeom>
          <a:ln w="50800">
            <a:solidFill>
              <a:schemeClr val="tx1"/>
            </a:solidFill>
          </a:ln>
        </p:spPr>
        <p:style>
          <a:lnRef idx="1">
            <a:schemeClr val="accent1"/>
          </a:lnRef>
          <a:fillRef idx="0">
            <a:schemeClr val="accent1"/>
          </a:fillRef>
          <a:effectRef idx="0">
            <a:schemeClr val="accent1"/>
          </a:effectRef>
          <a:fontRef idx="minor">
            <a:schemeClr val="tx1"/>
          </a:fontRef>
        </p:style>
      </p:cxnSp>
      <p:sp>
        <p:nvSpPr>
          <p:cNvPr id="29" name="Left Brace 28">
            <a:extLst>
              <a:ext uri="{FF2B5EF4-FFF2-40B4-BE49-F238E27FC236}">
                <a16:creationId xmlns:a16="http://schemas.microsoft.com/office/drawing/2014/main" id="{1D98B942-DB17-CC49-820A-AB5F4D13D544}"/>
              </a:ext>
            </a:extLst>
          </p:cNvPr>
          <p:cNvSpPr/>
          <p:nvPr/>
        </p:nvSpPr>
        <p:spPr>
          <a:xfrm>
            <a:off x="4167652" y="2883348"/>
            <a:ext cx="159645" cy="3249227"/>
          </a:xfrm>
          <a:prstGeom prst="leftBrace">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Rectangle 29">
            <a:extLst>
              <a:ext uri="{FF2B5EF4-FFF2-40B4-BE49-F238E27FC236}">
                <a16:creationId xmlns:a16="http://schemas.microsoft.com/office/drawing/2014/main" id="{08408D39-D728-E24E-B67C-0E5F960C638E}"/>
              </a:ext>
            </a:extLst>
          </p:cNvPr>
          <p:cNvSpPr/>
          <p:nvPr/>
        </p:nvSpPr>
        <p:spPr>
          <a:xfrm>
            <a:off x="3119823" y="3986997"/>
            <a:ext cx="1051891" cy="369332"/>
          </a:xfrm>
          <a:prstGeom prst="rect">
            <a:avLst/>
          </a:prstGeom>
        </p:spPr>
        <p:txBody>
          <a:bodyPr wrap="none">
            <a:spAutoFit/>
          </a:bodyPr>
          <a:lstStyle/>
          <a:p>
            <a:r>
              <a:rPr lang="en-US" dirty="0">
                <a:solidFill>
                  <a:srgbClr val="FF0000"/>
                </a:solidFill>
              </a:rPr>
              <a:t>2 ~ 2,5 m</a:t>
            </a:r>
          </a:p>
        </p:txBody>
      </p:sp>
      <p:sp>
        <p:nvSpPr>
          <p:cNvPr id="31" name="Arc 30">
            <a:extLst>
              <a:ext uri="{FF2B5EF4-FFF2-40B4-BE49-F238E27FC236}">
                <a16:creationId xmlns:a16="http://schemas.microsoft.com/office/drawing/2014/main" id="{B62AF349-1D26-6C42-BF37-830690AB5345}"/>
              </a:ext>
            </a:extLst>
          </p:cNvPr>
          <p:cNvSpPr/>
          <p:nvPr/>
        </p:nvSpPr>
        <p:spPr>
          <a:xfrm rot="8121279">
            <a:off x="4396334" y="2767974"/>
            <a:ext cx="492351" cy="511457"/>
          </a:xfrm>
          <a:prstGeom prst="arc">
            <a:avLst>
              <a:gd name="adj1" fmla="val 15209069"/>
              <a:gd name="adj2" fmla="val 0"/>
            </a:avLst>
          </a:prstGeom>
          <a:ln w="31750">
            <a:solidFill>
              <a:srgbClr val="FF0000"/>
            </a:solidFill>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2" name="Rectangle 31">
            <a:extLst>
              <a:ext uri="{FF2B5EF4-FFF2-40B4-BE49-F238E27FC236}">
                <a16:creationId xmlns:a16="http://schemas.microsoft.com/office/drawing/2014/main" id="{930CD209-39E2-7F40-8FE0-1706194BFB66}"/>
              </a:ext>
            </a:extLst>
          </p:cNvPr>
          <p:cNvSpPr/>
          <p:nvPr/>
        </p:nvSpPr>
        <p:spPr>
          <a:xfrm>
            <a:off x="4381615" y="3346668"/>
            <a:ext cx="979755" cy="369332"/>
          </a:xfrm>
          <a:prstGeom prst="rect">
            <a:avLst/>
          </a:prstGeom>
        </p:spPr>
        <p:txBody>
          <a:bodyPr wrap="none">
            <a:spAutoFit/>
          </a:bodyPr>
          <a:lstStyle/>
          <a:p>
            <a:r>
              <a:rPr lang="en-US" dirty="0">
                <a:solidFill>
                  <a:srgbClr val="FF0000"/>
                </a:solidFill>
              </a:rPr>
              <a:t>15   ~ 30</a:t>
            </a:r>
          </a:p>
        </p:txBody>
      </p:sp>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8557600-0497-8440-A77C-D156232521E2}"/>
                  </a:ext>
                </a:extLst>
              </p:cNvPr>
              <p:cNvSpPr txBox="1"/>
              <p:nvPr/>
            </p:nvSpPr>
            <p:spPr>
              <a:xfrm>
                <a:off x="5136428" y="3288130"/>
                <a:ext cx="340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US" b="0" dirty="0">
                  <a:solidFill>
                    <a:srgbClr val="FF0000"/>
                  </a:solidFill>
                </a:endParaRPr>
              </a:p>
            </p:txBody>
          </p:sp>
        </mc:Choice>
        <mc:Fallback xmlns="">
          <p:sp>
            <p:nvSpPr>
              <p:cNvPr id="37" name="TextBox 36">
                <a:extLst>
                  <a:ext uri="{FF2B5EF4-FFF2-40B4-BE49-F238E27FC236}">
                    <a16:creationId xmlns:a16="http://schemas.microsoft.com/office/drawing/2014/main" id="{58557600-0497-8440-A77C-D156232521E2}"/>
                  </a:ext>
                </a:extLst>
              </p:cNvPr>
              <p:cNvSpPr txBox="1">
                <a:spLocks noRot="1" noChangeAspect="1" noMove="1" noResize="1" noEditPoints="1" noAdjustHandles="1" noChangeArrowheads="1" noChangeShapeType="1" noTextEdit="1"/>
              </p:cNvSpPr>
              <p:nvPr/>
            </p:nvSpPr>
            <p:spPr>
              <a:xfrm>
                <a:off x="5136428" y="3288130"/>
                <a:ext cx="340157"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90665B95-A949-4C46-BFC9-7136D0958E6E}"/>
                  </a:ext>
                </a:extLst>
              </p:cNvPr>
              <p:cNvSpPr txBox="1"/>
              <p:nvPr/>
            </p:nvSpPr>
            <p:spPr>
              <a:xfrm>
                <a:off x="4588943" y="3266245"/>
                <a:ext cx="34015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oMath>
                  </m:oMathPara>
                </a14:m>
                <a:endParaRPr lang="en-US" b="0" dirty="0">
                  <a:solidFill>
                    <a:srgbClr val="FF0000"/>
                  </a:solidFill>
                </a:endParaRPr>
              </a:p>
            </p:txBody>
          </p:sp>
        </mc:Choice>
        <mc:Fallback xmlns="">
          <p:sp>
            <p:nvSpPr>
              <p:cNvPr id="38" name="TextBox 37">
                <a:extLst>
                  <a:ext uri="{FF2B5EF4-FFF2-40B4-BE49-F238E27FC236}">
                    <a16:creationId xmlns:a16="http://schemas.microsoft.com/office/drawing/2014/main" id="{90665B95-A949-4C46-BFC9-7136D0958E6E}"/>
                  </a:ext>
                </a:extLst>
              </p:cNvPr>
              <p:cNvSpPr txBox="1">
                <a:spLocks noRot="1" noChangeAspect="1" noMove="1" noResize="1" noEditPoints="1" noAdjustHandles="1" noChangeArrowheads="1" noChangeShapeType="1" noTextEdit="1"/>
              </p:cNvSpPr>
              <p:nvPr/>
            </p:nvSpPr>
            <p:spPr>
              <a:xfrm>
                <a:off x="4588943" y="3266245"/>
                <a:ext cx="340157" cy="369332"/>
              </a:xfrm>
              <a:prstGeom prst="rect">
                <a:avLst/>
              </a:prstGeom>
              <a:blipFill>
                <a:blip r:embed="rId6"/>
                <a:stretch>
                  <a:fillRect/>
                </a:stretch>
              </a:blipFill>
            </p:spPr>
            <p:txBody>
              <a:bodyPr/>
              <a:lstStyle/>
              <a:p>
                <a:r>
                  <a:rPr lang="en-US">
                    <a:noFill/>
                  </a:rPr>
                  <a:t> </a:t>
                </a:r>
              </a:p>
            </p:txBody>
          </p:sp>
        </mc:Fallback>
      </mc:AlternateContent>
      <p:sp>
        <p:nvSpPr>
          <p:cNvPr id="17" name="Google Shape;932;p47">
            <a:extLst>
              <a:ext uri="{FF2B5EF4-FFF2-40B4-BE49-F238E27FC236}">
                <a16:creationId xmlns:a16="http://schemas.microsoft.com/office/drawing/2014/main" id="{D7964756-FC18-4229-85DA-BBE956137724}"/>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48</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4229324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animBg="1"/>
      <p:bldP spid="32" grpId="0"/>
      <p:bldP spid="37" grpId="0"/>
      <p:bldP spid="38" grpId="0"/>
    </p:bldLst>
  </p:timing>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4" name="Google Shape;668;p32">
            <a:extLst>
              <a:ext uri="{FF2B5EF4-FFF2-40B4-BE49-F238E27FC236}">
                <a16:creationId xmlns:a16="http://schemas.microsoft.com/office/drawing/2014/main" id="{BBBD61C1-6E5C-E349-B454-92C30F92E70A}"/>
              </a:ext>
            </a:extLst>
          </p:cNvPr>
          <p:cNvSpPr/>
          <p:nvPr/>
        </p:nvSpPr>
        <p:spPr>
          <a:xfrm>
            <a:off x="2651896" y="1939929"/>
            <a:ext cx="6888208" cy="2978141"/>
          </a:xfrm>
          <a:prstGeom prst="roundRect">
            <a:avLst>
              <a:gd name="adj" fmla="val 16667"/>
            </a:avLst>
          </a:prstGeom>
          <a:noFill/>
          <a:ln w="9525" cap="flat" cmpd="sng">
            <a:solidFill>
              <a:srgbClr val="0B5394"/>
            </a:solidFill>
            <a:prstDash val="solid"/>
            <a:round/>
            <a:headEnd type="none" w="sm" len="sm"/>
            <a:tailEnd type="none" w="sm" len="sm"/>
          </a:ln>
          <a:effectLst>
            <a:outerShdw blurRad="85725" dist="57150" dir="1620000" algn="bl" rotWithShape="0">
              <a:srgbClr val="000000">
                <a:alpha val="50000"/>
              </a:srgbClr>
            </a:outerShdw>
          </a:effectLst>
        </p:spPr>
        <p:txBody>
          <a:bodyPr spcFirstLastPara="1" wrap="square" lIns="91425" tIns="91425" rIns="91425" bIns="91425" anchor="ctr" anchorCtr="0">
            <a:noAutofit/>
          </a:bodyPr>
          <a:lstStyle/>
          <a:p>
            <a:pPr marL="576263" lvl="0" indent="-576263" algn="ctr" rtl="0">
              <a:spcBef>
                <a:spcPts val="0"/>
              </a:spcBef>
              <a:spcAft>
                <a:spcPts val="0"/>
              </a:spcAft>
              <a:buClr>
                <a:srgbClr val="0B5394"/>
              </a:buClr>
              <a:buSzPct val="100000"/>
              <a:buFont typeface="+mj-lt"/>
              <a:buAutoNum type="romanUcPeriod" startAt="4"/>
            </a:pPr>
            <a:r>
              <a:rPr lang="en" sz="4800" b="1" dirty="0">
                <a:solidFill>
                  <a:srgbClr val="0B5394"/>
                </a:solidFill>
                <a:latin typeface="Concert One"/>
                <a:ea typeface="Concert One"/>
                <a:cs typeface="Concert One"/>
                <a:sym typeface="Concert One"/>
              </a:rPr>
              <a:t>DEMONSTRATION</a:t>
            </a:r>
          </a:p>
          <a:p>
            <a:pPr marL="0" lvl="0" indent="0" algn="ctr" rtl="0">
              <a:spcBef>
                <a:spcPts val="2000"/>
              </a:spcBef>
              <a:spcAft>
                <a:spcPts val="0"/>
              </a:spcAft>
              <a:buNone/>
            </a:pPr>
            <a:r>
              <a:rPr lang="en-US" sz="2200" dirty="0">
                <a:solidFill>
                  <a:srgbClr val="0B5394"/>
                </a:solidFill>
                <a:latin typeface="Josefin Sans"/>
                <a:ea typeface="Josefin Sans"/>
                <a:cs typeface="Josefin Sans"/>
                <a:sym typeface="Josefin Sans"/>
              </a:rPr>
              <a:t>Workflow and Demo</a:t>
            </a:r>
          </a:p>
        </p:txBody>
      </p:sp>
      <p:sp>
        <p:nvSpPr>
          <p:cNvPr id="5" name="Google Shape;932;p47">
            <a:extLst>
              <a:ext uri="{FF2B5EF4-FFF2-40B4-BE49-F238E27FC236}">
                <a16:creationId xmlns:a16="http://schemas.microsoft.com/office/drawing/2014/main" id="{AB2FD073-9ABF-4861-8755-6CCE6833CDBC}"/>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49</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9050442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sp>
        <p:nvSpPr>
          <p:cNvPr id="12" name="Google Shape;783;p39">
            <a:extLst>
              <a:ext uri="{FF2B5EF4-FFF2-40B4-BE49-F238E27FC236}">
                <a16:creationId xmlns:a16="http://schemas.microsoft.com/office/drawing/2014/main" id="{F3F4610F-553B-8E45-905A-20615E5ACDE7}"/>
              </a:ext>
            </a:extLst>
          </p:cNvPr>
          <p:cNvSpPr/>
          <p:nvPr/>
        </p:nvSpPr>
        <p:spPr>
          <a:xfrm>
            <a:off x="110167" y="98133"/>
            <a:ext cx="2706400"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03213" indent="-303213">
              <a:buClr>
                <a:srgbClr val="FFFFFF"/>
              </a:buClr>
              <a:buSzPct val="100000"/>
              <a:buFont typeface="+mj-lt"/>
              <a:buAutoNum type="romanUcPeriod"/>
            </a:pPr>
            <a:r>
              <a:rPr lang="en" sz="2800" dirty="0">
                <a:solidFill>
                  <a:srgbClr val="FFFFFF"/>
                </a:solidFill>
                <a:latin typeface="Concert One"/>
                <a:ea typeface="Concert One"/>
                <a:cs typeface="Concert One"/>
                <a:sym typeface="Concert One"/>
              </a:rPr>
              <a:t>Introduction</a:t>
            </a:r>
            <a:endParaRPr sz="2800" dirty="0">
              <a:solidFill>
                <a:srgbClr val="FFFFFF"/>
              </a:solidFill>
              <a:latin typeface="Concert One"/>
              <a:ea typeface="Concert One"/>
              <a:cs typeface="Concert One"/>
              <a:sym typeface="Concert One"/>
            </a:endParaRPr>
          </a:p>
        </p:txBody>
      </p:sp>
      <p:grpSp>
        <p:nvGrpSpPr>
          <p:cNvPr id="2" name="Group 1"/>
          <p:cNvGrpSpPr/>
          <p:nvPr/>
        </p:nvGrpSpPr>
        <p:grpSpPr>
          <a:xfrm>
            <a:off x="313692" y="2113396"/>
            <a:ext cx="2548559" cy="776356"/>
            <a:chOff x="1036926" y="779311"/>
            <a:chExt cx="2548559" cy="776356"/>
          </a:xfrm>
        </p:grpSpPr>
        <p:sp>
          <p:nvSpPr>
            <p:cNvPr id="11" name="TextBox 10">
              <a:extLst>
                <a:ext uri="{FF2B5EF4-FFF2-40B4-BE49-F238E27FC236}">
                  <a16:creationId xmlns:a16="http://schemas.microsoft.com/office/drawing/2014/main" id="{CCBE341E-C1C2-AD4B-A19B-45512A81068A}"/>
                </a:ext>
              </a:extLst>
            </p:cNvPr>
            <p:cNvSpPr txBox="1"/>
            <p:nvPr/>
          </p:nvSpPr>
          <p:spPr>
            <a:xfrm>
              <a:off x="1912783" y="909336"/>
              <a:ext cx="1672702"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Context</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15" name="TextBox 14">
              <a:extLst>
                <a:ext uri="{FF2B5EF4-FFF2-40B4-BE49-F238E27FC236}">
                  <a16:creationId xmlns:a16="http://schemas.microsoft.com/office/drawing/2014/main" id="{32569BC2-BD17-064A-96F9-76FF30EF28A4}"/>
                </a:ext>
              </a:extLst>
            </p:cNvPr>
            <p:cNvSpPr txBox="1"/>
            <p:nvPr/>
          </p:nvSpPr>
          <p:spPr>
            <a:xfrm>
              <a:off x="1036926" y="779311"/>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01</a:t>
              </a:r>
              <a:endParaRPr lang="ko-KR" altLang="en-US" sz="4000" b="1" dirty="0">
                <a:solidFill>
                  <a:schemeClr val="tx2"/>
                </a:solidFill>
                <a:cs typeface="Arial" pitchFamily="34" charset="0"/>
              </a:endParaRPr>
            </a:p>
          </p:txBody>
        </p:sp>
      </p:grpSp>
      <p:grpSp>
        <p:nvGrpSpPr>
          <p:cNvPr id="3" name="Group 2"/>
          <p:cNvGrpSpPr/>
          <p:nvPr/>
        </p:nvGrpSpPr>
        <p:grpSpPr>
          <a:xfrm>
            <a:off x="313692" y="3109057"/>
            <a:ext cx="4003765" cy="834412"/>
            <a:chOff x="1036926" y="3476391"/>
            <a:chExt cx="4003765" cy="834412"/>
          </a:xfrm>
        </p:grpSpPr>
        <p:sp>
          <p:nvSpPr>
            <p:cNvPr id="42" name="TextBox 41">
              <a:extLst>
                <a:ext uri="{FF2B5EF4-FFF2-40B4-BE49-F238E27FC236}">
                  <a16:creationId xmlns:a16="http://schemas.microsoft.com/office/drawing/2014/main" id="{558116AA-3FFD-E141-93E1-D10A62B8D9A3}"/>
                </a:ext>
              </a:extLst>
            </p:cNvPr>
            <p:cNvSpPr txBox="1"/>
            <p:nvPr/>
          </p:nvSpPr>
          <p:spPr>
            <a:xfrm>
              <a:off x="1912783" y="3664472"/>
              <a:ext cx="3127908"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u="sng" dirty="0">
                  <a:ln w="0"/>
                  <a:solidFill>
                    <a:schemeClr val="accent5"/>
                  </a:solidFill>
                  <a:effectLst>
                    <a:outerShdw blurRad="38100" dist="25400" dir="5400000" algn="ctr" rotWithShape="0">
                      <a:srgbClr val="6E747A">
                        <a:alpha val="43000"/>
                      </a:srgbClr>
                    </a:outerShdw>
                  </a:effectLst>
                </a:rPr>
                <a:t>Existing System</a:t>
              </a:r>
              <a:endParaRPr lang="en-US" sz="2400" b="1" u="sng" dirty="0">
                <a:ln w="0"/>
                <a:solidFill>
                  <a:schemeClr val="accent5"/>
                </a:solidFill>
                <a:effectLst>
                  <a:outerShdw blurRad="38100" dist="25400" dir="5400000" algn="ctr" rotWithShape="0">
                    <a:srgbClr val="6E747A">
                      <a:alpha val="43000"/>
                    </a:srgbClr>
                  </a:outerShdw>
                </a:effectLst>
              </a:endParaRPr>
            </a:p>
          </p:txBody>
        </p:sp>
        <p:sp>
          <p:nvSpPr>
            <p:cNvPr id="43" name="TextBox 42">
              <a:extLst>
                <a:ext uri="{FF2B5EF4-FFF2-40B4-BE49-F238E27FC236}">
                  <a16:creationId xmlns:a16="http://schemas.microsoft.com/office/drawing/2014/main" id="{6CB22921-B3A2-A344-AB9F-3CCA9196503D}"/>
                </a:ext>
              </a:extLst>
            </p:cNvPr>
            <p:cNvSpPr txBox="1"/>
            <p:nvPr/>
          </p:nvSpPr>
          <p:spPr>
            <a:xfrm>
              <a:off x="1036926" y="3476391"/>
              <a:ext cx="1206843" cy="707886"/>
            </a:xfrm>
            <a:prstGeom prst="rect">
              <a:avLst/>
            </a:prstGeom>
            <a:noFill/>
          </p:spPr>
          <p:txBody>
            <a:bodyPr wrap="square" rtlCol="0" anchor="ctr">
              <a:spAutoFit/>
            </a:bodyPr>
            <a:lstStyle/>
            <a:p>
              <a:pPr algn="ctr"/>
              <a:r>
                <a:rPr lang="en-US" altLang="ko-KR" sz="4000" b="1" dirty="0">
                  <a:solidFill>
                    <a:schemeClr val="accent5"/>
                  </a:solidFill>
                  <a:cs typeface="Arial" pitchFamily="34" charset="0"/>
                </a:rPr>
                <a:t>02</a:t>
              </a:r>
              <a:endParaRPr lang="ko-KR" altLang="en-US" sz="4000" b="1" dirty="0">
                <a:solidFill>
                  <a:schemeClr val="accent5"/>
                </a:solidFill>
                <a:cs typeface="Arial" pitchFamily="34" charset="0"/>
              </a:endParaRPr>
            </a:p>
          </p:txBody>
        </p:sp>
      </p:grpSp>
      <p:grpSp>
        <p:nvGrpSpPr>
          <p:cNvPr id="4" name="Group 3"/>
          <p:cNvGrpSpPr/>
          <p:nvPr/>
        </p:nvGrpSpPr>
        <p:grpSpPr>
          <a:xfrm>
            <a:off x="313692" y="4217932"/>
            <a:ext cx="2658729" cy="808782"/>
            <a:chOff x="2143523" y="1239256"/>
            <a:chExt cx="2658729" cy="808782"/>
          </a:xfrm>
        </p:grpSpPr>
        <p:sp>
          <p:nvSpPr>
            <p:cNvPr id="44" name="TextBox 43">
              <a:extLst>
                <a:ext uri="{FF2B5EF4-FFF2-40B4-BE49-F238E27FC236}">
                  <a16:creationId xmlns:a16="http://schemas.microsoft.com/office/drawing/2014/main" id="{F80B8FA1-47FF-4F48-843F-1474043B577E}"/>
                </a:ext>
              </a:extLst>
            </p:cNvPr>
            <p:cNvSpPr txBox="1"/>
            <p:nvPr/>
          </p:nvSpPr>
          <p:spPr>
            <a:xfrm>
              <a:off x="3017789" y="1401707"/>
              <a:ext cx="1784463"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Solution</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45" name="TextBox 44">
              <a:extLst>
                <a:ext uri="{FF2B5EF4-FFF2-40B4-BE49-F238E27FC236}">
                  <a16:creationId xmlns:a16="http://schemas.microsoft.com/office/drawing/2014/main" id="{145117B9-AAC8-D847-B28A-889804B89685}"/>
                </a:ext>
              </a:extLst>
            </p:cNvPr>
            <p:cNvSpPr txBox="1"/>
            <p:nvPr/>
          </p:nvSpPr>
          <p:spPr>
            <a:xfrm>
              <a:off x="2143523" y="1239256"/>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03</a:t>
              </a:r>
              <a:endParaRPr lang="ko-KR" altLang="en-US" sz="4000" b="1" dirty="0">
                <a:solidFill>
                  <a:schemeClr val="tx2"/>
                </a:solidFill>
                <a:cs typeface="Arial" pitchFamily="34" charset="0"/>
              </a:endParaRPr>
            </a:p>
          </p:txBody>
        </p:sp>
      </p:grpSp>
      <p:pic>
        <p:nvPicPr>
          <p:cNvPr id="16" name="Picture 4" descr="Khảo Sát trong Tiếng Anh là gì: Định Nghĩa, Ví Dụ Anh Việt">
            <a:extLst>
              <a:ext uri="{FF2B5EF4-FFF2-40B4-BE49-F238E27FC236}">
                <a16:creationId xmlns:a16="http://schemas.microsoft.com/office/drawing/2014/main" id="{E0D2189A-3B97-4C4E-811D-86175EFAA9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3553" y="2566586"/>
            <a:ext cx="5482797" cy="2231011"/>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1971;p91">
            <a:extLst>
              <a:ext uri="{FF2B5EF4-FFF2-40B4-BE49-F238E27FC236}">
                <a16:creationId xmlns:a16="http://schemas.microsoft.com/office/drawing/2014/main" id="{9641EB3C-D45C-4D89-A1C0-9AF0A55061AA}"/>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8244063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cxnSp>
        <p:nvCxnSpPr>
          <p:cNvPr id="1949" name="Google Shape;1949;p91"/>
          <p:cNvCxnSpPr/>
          <p:nvPr/>
        </p:nvCxnSpPr>
        <p:spPr>
          <a:xfrm>
            <a:off x="1116775" y="4065617"/>
            <a:ext cx="10323129" cy="0"/>
          </a:xfrm>
          <a:prstGeom prst="straightConnector1">
            <a:avLst/>
          </a:prstGeom>
          <a:noFill/>
          <a:ln w="28575" cap="flat" cmpd="sng">
            <a:solidFill>
              <a:srgbClr val="000000"/>
            </a:solidFill>
            <a:prstDash val="solid"/>
            <a:round/>
            <a:headEnd type="none" w="med" len="med"/>
            <a:tailEnd type="triangle" w="med" len="med"/>
          </a:ln>
        </p:spPr>
      </p:cxnSp>
      <p:grpSp>
        <p:nvGrpSpPr>
          <p:cNvPr id="1960" name="Google Shape;1960;p91"/>
          <p:cNvGrpSpPr/>
          <p:nvPr/>
        </p:nvGrpSpPr>
        <p:grpSpPr>
          <a:xfrm>
            <a:off x="2979459" y="1638692"/>
            <a:ext cx="2827410" cy="3043801"/>
            <a:chOff x="4252606" y="1496183"/>
            <a:chExt cx="413219" cy="463589"/>
          </a:xfrm>
        </p:grpSpPr>
        <p:grpSp>
          <p:nvGrpSpPr>
            <p:cNvPr id="1961" name="Google Shape;1961;p91"/>
            <p:cNvGrpSpPr/>
            <p:nvPr/>
          </p:nvGrpSpPr>
          <p:grpSpPr>
            <a:xfrm>
              <a:off x="4290825" y="1496183"/>
              <a:ext cx="375000" cy="361378"/>
              <a:chOff x="4290825" y="1496183"/>
              <a:chExt cx="375000" cy="361378"/>
            </a:xfrm>
          </p:grpSpPr>
          <p:cxnSp>
            <p:nvCxnSpPr>
              <p:cNvPr id="1962" name="Google Shape;1962;p91"/>
              <p:cNvCxnSpPr/>
              <p:nvPr/>
            </p:nvCxnSpPr>
            <p:spPr>
              <a:xfrm rot="10800000">
                <a:off x="4349995" y="1565661"/>
                <a:ext cx="0" cy="291900"/>
              </a:xfrm>
              <a:prstGeom prst="straightConnector1">
                <a:avLst/>
              </a:prstGeom>
              <a:noFill/>
              <a:ln w="28575" cap="flat" cmpd="sng">
                <a:solidFill>
                  <a:srgbClr val="000000"/>
                </a:solidFill>
                <a:prstDash val="solid"/>
                <a:round/>
                <a:headEnd type="none" w="med" len="med"/>
                <a:tailEnd type="none" w="med" len="med"/>
              </a:ln>
            </p:spPr>
          </p:cxnSp>
          <p:sp>
            <p:nvSpPr>
              <p:cNvPr id="1963" name="Google Shape;1963;p91"/>
              <p:cNvSpPr/>
              <p:nvPr/>
            </p:nvSpPr>
            <p:spPr>
              <a:xfrm>
                <a:off x="4290825" y="1496183"/>
                <a:ext cx="375000" cy="99900"/>
              </a:xfrm>
              <a:prstGeom prst="rect">
                <a:avLst/>
              </a:prstGeom>
              <a:solidFill>
                <a:srgbClr val="FFFFFF"/>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Admin’s Flow</a:t>
                </a:r>
              </a:p>
            </p:txBody>
          </p:sp>
        </p:grpSp>
        <p:sp>
          <p:nvSpPr>
            <p:cNvPr id="1964" name="Google Shape;1964;p91"/>
            <p:cNvSpPr/>
            <p:nvPr/>
          </p:nvSpPr>
          <p:spPr>
            <a:xfrm>
              <a:off x="4252606" y="1771972"/>
              <a:ext cx="187800" cy="187800"/>
            </a:xfrm>
            <a:prstGeom prst="ellipse">
              <a:avLst/>
            </a:prstGeom>
            <a:solidFill>
              <a:srgbClr val="FFFFFF"/>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endParaRPr sz="2667">
                <a:latin typeface="Fira Sans Medium"/>
                <a:ea typeface="Fira Sans Medium"/>
                <a:cs typeface="Fira Sans Medium"/>
                <a:sym typeface="Fira Sans Medium"/>
              </a:endParaRPr>
            </a:p>
          </p:txBody>
        </p:sp>
      </p:grpSp>
      <p:grpSp>
        <p:nvGrpSpPr>
          <p:cNvPr id="1965" name="Google Shape;1965;p91"/>
          <p:cNvGrpSpPr/>
          <p:nvPr/>
        </p:nvGrpSpPr>
        <p:grpSpPr>
          <a:xfrm>
            <a:off x="7762558" y="3449449"/>
            <a:ext cx="3055173" cy="2883689"/>
            <a:chOff x="4613643" y="1763716"/>
            <a:chExt cx="446506" cy="439203"/>
          </a:xfrm>
        </p:grpSpPr>
        <p:grpSp>
          <p:nvGrpSpPr>
            <p:cNvPr id="1966" name="Google Shape;1966;p91"/>
            <p:cNvGrpSpPr/>
            <p:nvPr/>
          </p:nvGrpSpPr>
          <p:grpSpPr>
            <a:xfrm>
              <a:off x="4652450" y="1879538"/>
              <a:ext cx="407700" cy="323380"/>
              <a:chOff x="4652450" y="1879538"/>
              <a:chExt cx="407700" cy="323380"/>
            </a:xfrm>
          </p:grpSpPr>
          <p:cxnSp>
            <p:nvCxnSpPr>
              <p:cNvPr id="1967" name="Google Shape;1967;p91"/>
              <p:cNvCxnSpPr/>
              <p:nvPr/>
            </p:nvCxnSpPr>
            <p:spPr>
              <a:xfrm rot="10800000">
                <a:off x="4707486" y="1879538"/>
                <a:ext cx="0" cy="294000"/>
              </a:xfrm>
              <a:prstGeom prst="straightConnector1">
                <a:avLst/>
              </a:prstGeom>
              <a:noFill/>
              <a:ln w="28575" cap="flat" cmpd="sng">
                <a:solidFill>
                  <a:srgbClr val="000000"/>
                </a:solidFill>
                <a:prstDash val="solid"/>
                <a:round/>
                <a:headEnd type="none" w="med" len="med"/>
                <a:tailEnd type="none" w="med" len="med"/>
              </a:ln>
            </p:spPr>
          </p:cxnSp>
          <p:sp>
            <p:nvSpPr>
              <p:cNvPr id="1968" name="Google Shape;1968;p91"/>
              <p:cNvSpPr/>
              <p:nvPr/>
            </p:nvSpPr>
            <p:spPr>
              <a:xfrm>
                <a:off x="4652450" y="2103018"/>
                <a:ext cx="407700" cy="99900"/>
              </a:xfrm>
              <a:prstGeom prst="rect">
                <a:avLst/>
              </a:prstGeom>
              <a:solidFill>
                <a:srgbClr val="FFFFFF"/>
              </a:solidFill>
              <a:ln w="28575" cap="flat" cmpd="sng">
                <a:solidFill>
                  <a:srgbClr val="4C113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Manager’s Flow</a:t>
                </a:r>
              </a:p>
            </p:txBody>
          </p:sp>
        </p:grpSp>
        <p:sp>
          <p:nvSpPr>
            <p:cNvPr id="1969" name="Google Shape;1969;p91"/>
            <p:cNvSpPr/>
            <p:nvPr/>
          </p:nvSpPr>
          <p:spPr>
            <a:xfrm>
              <a:off x="4613643" y="1763716"/>
              <a:ext cx="187800" cy="187800"/>
            </a:xfrm>
            <a:prstGeom prst="ellipse">
              <a:avLst/>
            </a:prstGeom>
            <a:solidFill>
              <a:srgbClr val="FFFFFF"/>
            </a:solidFill>
            <a:ln w="28575" cap="flat" cmpd="sng">
              <a:solidFill>
                <a:srgbClr val="4C1130"/>
              </a:solidFill>
              <a:prstDash val="solid"/>
              <a:round/>
              <a:headEnd type="none" w="sm" len="sm"/>
              <a:tailEnd type="none" w="sm" len="sm"/>
            </a:ln>
          </p:spPr>
          <p:txBody>
            <a:bodyPr spcFirstLastPara="1" wrap="square" lIns="121900" tIns="121900" rIns="121900" bIns="121900" anchor="ctr" anchorCtr="0">
              <a:noAutofit/>
            </a:bodyPr>
            <a:lstStyle/>
            <a:p>
              <a:pPr algn="ctr"/>
              <a:endParaRPr sz="2667">
                <a:latin typeface="Fira Sans Medium"/>
                <a:ea typeface="Fira Sans Medium"/>
                <a:cs typeface="Fira Sans Medium"/>
                <a:sym typeface="Fira Sans Medium"/>
              </a:endParaRPr>
            </a:p>
          </p:txBody>
        </p:sp>
      </p:grpSp>
      <p:sp>
        <p:nvSpPr>
          <p:cNvPr id="18" name="Google Shape;783;p39">
            <a:extLst>
              <a:ext uri="{FF2B5EF4-FFF2-40B4-BE49-F238E27FC236}">
                <a16:creationId xmlns:a16="http://schemas.microsoft.com/office/drawing/2014/main" id="{11AC54DF-E397-4C4D-ABCC-0BBE0B1E6349}"/>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sp>
        <p:nvSpPr>
          <p:cNvPr id="19" name="Google Shape;930;p47">
            <a:extLst>
              <a:ext uri="{FF2B5EF4-FFF2-40B4-BE49-F238E27FC236}">
                <a16:creationId xmlns:a16="http://schemas.microsoft.com/office/drawing/2014/main" id="{60FB826F-B3EC-BB4F-9BBA-112334FA2BCB}"/>
              </a:ext>
            </a:extLst>
          </p:cNvPr>
          <p:cNvSpPr txBox="1">
            <a:spLocks/>
          </p:cNvSpPr>
          <p:nvPr/>
        </p:nvSpPr>
        <p:spPr>
          <a:xfrm>
            <a:off x="1720525" y="315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Workflow</a:t>
            </a:r>
          </a:p>
        </p:txBody>
      </p:sp>
      <p:pic>
        <p:nvPicPr>
          <p:cNvPr id="20" name="Google Shape;1974;p91">
            <a:extLst>
              <a:ext uri="{FF2B5EF4-FFF2-40B4-BE49-F238E27FC236}">
                <a16:creationId xmlns:a16="http://schemas.microsoft.com/office/drawing/2014/main" id="{C0991121-0EFB-4BA4-ABFC-AA17C326EC2D}"/>
              </a:ext>
            </a:extLst>
          </p:cNvPr>
          <p:cNvPicPr preferRelativeResize="0"/>
          <p:nvPr/>
        </p:nvPicPr>
        <p:blipFill>
          <a:blip r:embed="rId3">
            <a:alphaModFix/>
          </a:blip>
          <a:stretch>
            <a:fillRect/>
          </a:stretch>
        </p:blipFill>
        <p:spPr>
          <a:xfrm>
            <a:off x="8028091" y="3552137"/>
            <a:ext cx="918533" cy="918533"/>
          </a:xfrm>
          <a:prstGeom prst="rect">
            <a:avLst/>
          </a:prstGeom>
          <a:noFill/>
          <a:ln>
            <a:noFill/>
          </a:ln>
        </p:spPr>
      </p:pic>
      <p:pic>
        <p:nvPicPr>
          <p:cNvPr id="21" name="Google Shape;1973;p91">
            <a:extLst>
              <a:ext uri="{FF2B5EF4-FFF2-40B4-BE49-F238E27FC236}">
                <a16:creationId xmlns:a16="http://schemas.microsoft.com/office/drawing/2014/main" id="{2EA2184A-6161-4F94-B4F7-CC49C1211B6E}"/>
              </a:ext>
            </a:extLst>
          </p:cNvPr>
          <p:cNvPicPr preferRelativeResize="0"/>
          <p:nvPr/>
        </p:nvPicPr>
        <p:blipFill>
          <a:blip r:embed="rId4">
            <a:alphaModFix/>
          </a:blip>
          <a:stretch>
            <a:fillRect/>
          </a:stretch>
        </p:blipFill>
        <p:spPr>
          <a:xfrm>
            <a:off x="3208108" y="3552137"/>
            <a:ext cx="918533" cy="918533"/>
          </a:xfrm>
          <a:prstGeom prst="rect">
            <a:avLst/>
          </a:prstGeom>
          <a:noFill/>
          <a:ln>
            <a:noFill/>
          </a:ln>
        </p:spPr>
      </p:pic>
      <p:grpSp>
        <p:nvGrpSpPr>
          <p:cNvPr id="22" name="Group 21">
            <a:extLst>
              <a:ext uri="{FF2B5EF4-FFF2-40B4-BE49-F238E27FC236}">
                <a16:creationId xmlns:a16="http://schemas.microsoft.com/office/drawing/2014/main" id="{007D572B-B72E-4CF5-936C-32F53A26FD7D}"/>
              </a:ext>
            </a:extLst>
          </p:cNvPr>
          <p:cNvGrpSpPr/>
          <p:nvPr/>
        </p:nvGrpSpPr>
        <p:grpSpPr>
          <a:xfrm>
            <a:off x="5002346" y="4436247"/>
            <a:ext cx="2022328" cy="1477642"/>
            <a:chOff x="5799069" y="465052"/>
            <a:chExt cx="3679560" cy="2828447"/>
          </a:xfrm>
        </p:grpSpPr>
        <p:grpSp>
          <p:nvGrpSpPr>
            <p:cNvPr id="23" name="Group 22">
              <a:extLst>
                <a:ext uri="{FF2B5EF4-FFF2-40B4-BE49-F238E27FC236}">
                  <a16:creationId xmlns:a16="http://schemas.microsoft.com/office/drawing/2014/main" id="{B1FC805C-41B7-478A-8CD9-0281DACE845A}"/>
                </a:ext>
              </a:extLst>
            </p:cNvPr>
            <p:cNvGrpSpPr/>
            <p:nvPr/>
          </p:nvGrpSpPr>
          <p:grpSpPr>
            <a:xfrm>
              <a:off x="6038176" y="970036"/>
              <a:ext cx="3440453" cy="1769609"/>
              <a:chOff x="-548507" y="477868"/>
              <a:chExt cx="11570449" cy="6357177"/>
            </a:xfrm>
          </p:grpSpPr>
          <p:sp>
            <p:nvSpPr>
              <p:cNvPr id="35" name="Freeform: Shape 125">
                <a:extLst>
                  <a:ext uri="{FF2B5EF4-FFF2-40B4-BE49-F238E27FC236}">
                    <a16:creationId xmlns:a16="http://schemas.microsoft.com/office/drawing/2014/main" id="{40D9B290-B3E5-42EA-B0C7-F765B8B4FE32}"/>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sp>
            <p:nvSpPr>
              <p:cNvPr id="36" name="Freeform: Shape 118">
                <a:extLst>
                  <a:ext uri="{FF2B5EF4-FFF2-40B4-BE49-F238E27FC236}">
                    <a16:creationId xmlns:a16="http://schemas.microsoft.com/office/drawing/2014/main" id="{226773B3-896D-4FAE-9F9F-85925C2EB297}"/>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37" name="Freeform: Shape 119">
                <a:extLst>
                  <a:ext uri="{FF2B5EF4-FFF2-40B4-BE49-F238E27FC236}">
                    <a16:creationId xmlns:a16="http://schemas.microsoft.com/office/drawing/2014/main" id="{F7458152-334D-4C70-BA56-77DDEBE69940}"/>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38" name="Freeform: Shape 120">
                <a:extLst>
                  <a:ext uri="{FF2B5EF4-FFF2-40B4-BE49-F238E27FC236}">
                    <a16:creationId xmlns:a16="http://schemas.microsoft.com/office/drawing/2014/main" id="{9BA3E572-4F81-4B8F-96F1-491D003D6FE1}"/>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39" name="Freeform: Shape 121">
                <a:extLst>
                  <a:ext uri="{FF2B5EF4-FFF2-40B4-BE49-F238E27FC236}">
                    <a16:creationId xmlns:a16="http://schemas.microsoft.com/office/drawing/2014/main" id="{6503ED76-7514-4642-AF8C-E256A2D20C17}"/>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40" name="Freeform: Shape 122">
                <a:extLst>
                  <a:ext uri="{FF2B5EF4-FFF2-40B4-BE49-F238E27FC236}">
                    <a16:creationId xmlns:a16="http://schemas.microsoft.com/office/drawing/2014/main" id="{B0226ABE-3C8D-4C82-9795-4B85902469E6}"/>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41" name="Group 40">
                <a:extLst>
                  <a:ext uri="{FF2B5EF4-FFF2-40B4-BE49-F238E27FC236}">
                    <a16:creationId xmlns:a16="http://schemas.microsoft.com/office/drawing/2014/main" id="{4B15B145-2496-477D-94BB-39696E109CE2}"/>
                  </a:ext>
                </a:extLst>
              </p:cNvPr>
              <p:cNvGrpSpPr/>
              <p:nvPr/>
            </p:nvGrpSpPr>
            <p:grpSpPr>
              <a:xfrm>
                <a:off x="1606" y="6382978"/>
                <a:ext cx="413937" cy="115242"/>
                <a:chOff x="5955" y="6353672"/>
                <a:chExt cx="413937" cy="115242"/>
              </a:xfrm>
            </p:grpSpPr>
            <p:sp>
              <p:nvSpPr>
                <p:cNvPr id="45" name="Rectangle: Rounded Corners 128">
                  <a:extLst>
                    <a:ext uri="{FF2B5EF4-FFF2-40B4-BE49-F238E27FC236}">
                      <a16:creationId xmlns:a16="http://schemas.microsoft.com/office/drawing/2014/main" id="{5F12D465-A52D-47C9-B501-2A818D8039B0}"/>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Rounded Corners 129">
                  <a:extLst>
                    <a:ext uri="{FF2B5EF4-FFF2-40B4-BE49-F238E27FC236}">
                      <a16:creationId xmlns:a16="http://schemas.microsoft.com/office/drawing/2014/main" id="{A6A7C7BA-CFE0-48F2-82E6-0B574CF775F1}"/>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2" name="Group 41">
                <a:extLst>
                  <a:ext uri="{FF2B5EF4-FFF2-40B4-BE49-F238E27FC236}">
                    <a16:creationId xmlns:a16="http://schemas.microsoft.com/office/drawing/2014/main" id="{AD979E98-894D-4834-B97F-0E670BB81C79}"/>
                  </a:ext>
                </a:extLst>
              </p:cNvPr>
              <p:cNvGrpSpPr/>
              <p:nvPr/>
            </p:nvGrpSpPr>
            <p:grpSpPr>
              <a:xfrm>
                <a:off x="9855291" y="6381600"/>
                <a:ext cx="885989" cy="115242"/>
                <a:chOff x="5955" y="6353672"/>
                <a:chExt cx="413937" cy="115242"/>
              </a:xfrm>
            </p:grpSpPr>
            <p:sp>
              <p:nvSpPr>
                <p:cNvPr id="43" name="Rectangle: Rounded Corners 126">
                  <a:extLst>
                    <a:ext uri="{FF2B5EF4-FFF2-40B4-BE49-F238E27FC236}">
                      <a16:creationId xmlns:a16="http://schemas.microsoft.com/office/drawing/2014/main" id="{97189F6A-357E-4F30-8B8F-1E2B0952C18D}"/>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Rounded Corners 127">
                  <a:extLst>
                    <a:ext uri="{FF2B5EF4-FFF2-40B4-BE49-F238E27FC236}">
                      <a16:creationId xmlns:a16="http://schemas.microsoft.com/office/drawing/2014/main" id="{BB264702-93FC-46AF-8A38-933C9E20FC5F}"/>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24" name="Picture 23">
              <a:extLst>
                <a:ext uri="{FF2B5EF4-FFF2-40B4-BE49-F238E27FC236}">
                  <a16:creationId xmlns:a16="http://schemas.microsoft.com/office/drawing/2014/main" id="{B631EF7E-6112-4C8B-AA8A-F4D9E38261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24922" y="1064146"/>
              <a:ext cx="2463052" cy="1418364"/>
            </a:xfrm>
            <a:prstGeom prst="rect">
              <a:avLst/>
            </a:prstGeom>
          </p:spPr>
        </p:pic>
        <p:pic>
          <p:nvPicPr>
            <p:cNvPr id="25" name="Picture 24">
              <a:extLst>
                <a:ext uri="{FF2B5EF4-FFF2-40B4-BE49-F238E27FC236}">
                  <a16:creationId xmlns:a16="http://schemas.microsoft.com/office/drawing/2014/main" id="{1EB47EFF-2F0F-45C6-A9E8-5DC4899F71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82739" y="532133"/>
              <a:ext cx="2761366" cy="2761366"/>
            </a:xfrm>
            <a:prstGeom prst="rect">
              <a:avLst/>
            </a:prstGeom>
          </p:spPr>
        </p:pic>
        <p:grpSp>
          <p:nvGrpSpPr>
            <p:cNvPr id="26" name="Group 25">
              <a:extLst>
                <a:ext uri="{FF2B5EF4-FFF2-40B4-BE49-F238E27FC236}">
                  <a16:creationId xmlns:a16="http://schemas.microsoft.com/office/drawing/2014/main" id="{7C880C41-803D-4169-819B-0E4598533B78}"/>
                </a:ext>
              </a:extLst>
            </p:cNvPr>
            <p:cNvGrpSpPr/>
            <p:nvPr/>
          </p:nvGrpSpPr>
          <p:grpSpPr>
            <a:xfrm>
              <a:off x="5877739" y="465052"/>
              <a:ext cx="766792" cy="1422738"/>
              <a:chOff x="3789598" y="1731312"/>
              <a:chExt cx="1559139" cy="2693058"/>
            </a:xfrm>
          </p:grpSpPr>
          <p:sp>
            <p:nvSpPr>
              <p:cNvPr id="29" name="Rounded Rectangle 27">
                <a:extLst>
                  <a:ext uri="{FF2B5EF4-FFF2-40B4-BE49-F238E27FC236}">
                    <a16:creationId xmlns:a16="http://schemas.microsoft.com/office/drawing/2014/main" id="{B3DB7F1D-4B0E-4672-AA41-E915BB1F3596}"/>
                  </a:ext>
                </a:extLst>
              </p:cNvPr>
              <p:cNvSpPr/>
              <p:nvPr userDrawn="1"/>
            </p:nvSpPr>
            <p:spPr>
              <a:xfrm>
                <a:off x="3789598" y="1731312"/>
                <a:ext cx="1559139" cy="2693058"/>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0" name="Rectangle 29">
                <a:extLst>
                  <a:ext uri="{FF2B5EF4-FFF2-40B4-BE49-F238E27FC236}">
                    <a16:creationId xmlns:a16="http://schemas.microsoft.com/office/drawing/2014/main" id="{3AB96B75-DFEB-491D-B067-8C0E4E39524B}"/>
                  </a:ext>
                </a:extLst>
              </p:cNvPr>
              <p:cNvSpPr/>
              <p:nvPr userDrawn="1"/>
            </p:nvSpPr>
            <p:spPr>
              <a:xfrm>
                <a:off x="4475963" y="18586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31" name="Group 30">
                <a:extLst>
                  <a:ext uri="{FF2B5EF4-FFF2-40B4-BE49-F238E27FC236}">
                    <a16:creationId xmlns:a16="http://schemas.microsoft.com/office/drawing/2014/main" id="{EE4EDF00-EC99-4219-A378-99E8DF5B3AA9}"/>
                  </a:ext>
                </a:extLst>
              </p:cNvPr>
              <p:cNvGrpSpPr/>
              <p:nvPr userDrawn="1"/>
            </p:nvGrpSpPr>
            <p:grpSpPr>
              <a:xfrm>
                <a:off x="4493644" y="4176986"/>
                <a:ext cx="151047" cy="166152"/>
                <a:chOff x="2453209" y="5151638"/>
                <a:chExt cx="191820" cy="211002"/>
              </a:xfrm>
            </p:grpSpPr>
            <p:sp>
              <p:nvSpPr>
                <p:cNvPr id="33" name="Oval 32">
                  <a:extLst>
                    <a:ext uri="{FF2B5EF4-FFF2-40B4-BE49-F238E27FC236}">
                      <a16:creationId xmlns:a16="http://schemas.microsoft.com/office/drawing/2014/main" id="{87624ADE-5790-4A64-8884-D7847666B724}"/>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34" name="Rounded Rectangle 31">
                  <a:extLst>
                    <a:ext uri="{FF2B5EF4-FFF2-40B4-BE49-F238E27FC236}">
                      <a16:creationId xmlns:a16="http://schemas.microsoft.com/office/drawing/2014/main" id="{17139D15-EEB1-461E-8746-98A2AE468424}"/>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32" name="Rectangle 31">
                <a:extLst>
                  <a:ext uri="{FF2B5EF4-FFF2-40B4-BE49-F238E27FC236}">
                    <a16:creationId xmlns:a16="http://schemas.microsoft.com/office/drawing/2014/main" id="{69591A19-39EA-4B98-A62A-99B2C22399CF}"/>
                  </a:ext>
                </a:extLst>
              </p:cNvPr>
              <p:cNvSpPr/>
              <p:nvPr/>
            </p:nvSpPr>
            <p:spPr>
              <a:xfrm>
                <a:off x="3888524" y="1953447"/>
                <a:ext cx="1370057" cy="21625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27" name="Picture 26">
              <a:extLst>
                <a:ext uri="{FF2B5EF4-FFF2-40B4-BE49-F238E27FC236}">
                  <a16:creationId xmlns:a16="http://schemas.microsoft.com/office/drawing/2014/main" id="{446624E3-EDA6-4CBD-A025-D24A247C9B6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29101" y="582406"/>
              <a:ext cx="671091" cy="1145954"/>
            </a:xfrm>
            <a:prstGeom prst="rect">
              <a:avLst/>
            </a:prstGeom>
          </p:spPr>
        </p:pic>
        <p:pic>
          <p:nvPicPr>
            <p:cNvPr id="28" name="Picture 27">
              <a:extLst>
                <a:ext uri="{FF2B5EF4-FFF2-40B4-BE49-F238E27FC236}">
                  <a16:creationId xmlns:a16="http://schemas.microsoft.com/office/drawing/2014/main" id="{F5CFF3EB-8FED-419E-BF77-F6FF700F584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99069" y="677196"/>
              <a:ext cx="949804" cy="1002717"/>
            </a:xfrm>
            <a:prstGeom prst="rect">
              <a:avLst/>
            </a:prstGeom>
          </p:spPr>
        </p:pic>
      </p:grpSp>
      <p:sp>
        <p:nvSpPr>
          <p:cNvPr id="47" name="Google Shape;932;p47">
            <a:extLst>
              <a:ext uri="{FF2B5EF4-FFF2-40B4-BE49-F238E27FC236}">
                <a16:creationId xmlns:a16="http://schemas.microsoft.com/office/drawing/2014/main" id="{203204B2-1AFD-498F-B8DD-38657C4757F1}"/>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50</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447265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60"/>
                                        </p:tgtEl>
                                        <p:attrNameLst>
                                          <p:attrName>style.visibility</p:attrName>
                                        </p:attrNameLst>
                                      </p:cBhvr>
                                      <p:to>
                                        <p:strVal val="visible"/>
                                      </p:to>
                                    </p:set>
                                    <p:animEffect transition="in" filter="fade">
                                      <p:cBhvr>
                                        <p:cTn id="7" dur="500"/>
                                        <p:tgtEl>
                                          <p:spTgt spid="1960"/>
                                        </p:tgtEl>
                                      </p:cBhvr>
                                    </p:animEffect>
                                  </p:childTnLst>
                                </p:cTn>
                              </p:par>
                              <p:par>
                                <p:cTn id="8" presetID="10" presetClass="entr" presetSubtype="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par>
                                <p:cTn id="16" presetID="10" presetClass="entr" presetSubtype="0" fill="hold" nodeType="withEffect">
                                  <p:stCondLst>
                                    <p:cond delay="0"/>
                                  </p:stCondLst>
                                  <p:childTnLst>
                                    <p:set>
                                      <p:cBhvr>
                                        <p:cTn id="17" dur="1" fill="hold">
                                          <p:stCondLst>
                                            <p:cond delay="0"/>
                                          </p:stCondLst>
                                        </p:cTn>
                                        <p:tgtEl>
                                          <p:spTgt spid="1965"/>
                                        </p:tgtEl>
                                        <p:attrNameLst>
                                          <p:attrName>style.visibility</p:attrName>
                                        </p:attrNameLst>
                                      </p:cBhvr>
                                      <p:to>
                                        <p:strVal val="visible"/>
                                      </p:to>
                                    </p:set>
                                    <p:animEffect transition="in" filter="fade">
                                      <p:cBhvr>
                                        <p:cTn id="18" dur="500"/>
                                        <p:tgtEl>
                                          <p:spTgt spid="196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cxnSp>
        <p:nvCxnSpPr>
          <p:cNvPr id="1949" name="Google Shape;1949;p91"/>
          <p:cNvCxnSpPr/>
          <p:nvPr/>
        </p:nvCxnSpPr>
        <p:spPr>
          <a:xfrm>
            <a:off x="1116775" y="4065617"/>
            <a:ext cx="10323129" cy="0"/>
          </a:xfrm>
          <a:prstGeom prst="straightConnector1">
            <a:avLst/>
          </a:prstGeom>
          <a:noFill/>
          <a:ln w="28575" cap="flat" cmpd="sng">
            <a:solidFill>
              <a:srgbClr val="000000"/>
            </a:solidFill>
            <a:prstDash val="solid"/>
            <a:round/>
            <a:headEnd type="none" w="med" len="med"/>
            <a:tailEnd type="triangle" w="med" len="med"/>
          </a:ln>
        </p:spPr>
      </p:cxnSp>
      <p:grpSp>
        <p:nvGrpSpPr>
          <p:cNvPr id="1960" name="Google Shape;1960;p91"/>
          <p:cNvGrpSpPr/>
          <p:nvPr/>
        </p:nvGrpSpPr>
        <p:grpSpPr>
          <a:xfrm>
            <a:off x="2979459" y="1638692"/>
            <a:ext cx="2827410" cy="3043801"/>
            <a:chOff x="4252606" y="1496183"/>
            <a:chExt cx="413219" cy="463589"/>
          </a:xfrm>
        </p:grpSpPr>
        <p:grpSp>
          <p:nvGrpSpPr>
            <p:cNvPr id="1961" name="Google Shape;1961;p91"/>
            <p:cNvGrpSpPr/>
            <p:nvPr/>
          </p:nvGrpSpPr>
          <p:grpSpPr>
            <a:xfrm>
              <a:off x="4290825" y="1496183"/>
              <a:ext cx="375000" cy="361378"/>
              <a:chOff x="4290825" y="1496183"/>
              <a:chExt cx="375000" cy="361378"/>
            </a:xfrm>
          </p:grpSpPr>
          <p:cxnSp>
            <p:nvCxnSpPr>
              <p:cNvPr id="1962" name="Google Shape;1962;p91"/>
              <p:cNvCxnSpPr/>
              <p:nvPr/>
            </p:nvCxnSpPr>
            <p:spPr>
              <a:xfrm rot="10800000">
                <a:off x="4349995" y="1565661"/>
                <a:ext cx="0" cy="291900"/>
              </a:xfrm>
              <a:prstGeom prst="straightConnector1">
                <a:avLst/>
              </a:prstGeom>
              <a:noFill/>
              <a:ln w="28575" cap="flat" cmpd="sng">
                <a:solidFill>
                  <a:srgbClr val="000000"/>
                </a:solidFill>
                <a:prstDash val="solid"/>
                <a:round/>
                <a:headEnd type="none" w="med" len="med"/>
                <a:tailEnd type="none" w="med" len="med"/>
              </a:ln>
            </p:spPr>
          </p:cxnSp>
          <p:sp>
            <p:nvSpPr>
              <p:cNvPr id="1963" name="Google Shape;1963;p91"/>
              <p:cNvSpPr/>
              <p:nvPr/>
            </p:nvSpPr>
            <p:spPr>
              <a:xfrm>
                <a:off x="4290825" y="1496183"/>
                <a:ext cx="375000" cy="99900"/>
              </a:xfrm>
              <a:prstGeom prst="rect">
                <a:avLst/>
              </a:prstGeom>
              <a:solidFill>
                <a:schemeClr val="accent4">
                  <a:lumMod val="60000"/>
                  <a:lumOff val="40000"/>
                </a:schemeClr>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sym typeface="Concert One"/>
                  </a:rPr>
                  <a:t>Admin’s Flow</a:t>
                </a:r>
              </a:p>
            </p:txBody>
          </p:sp>
        </p:grpSp>
        <p:sp>
          <p:nvSpPr>
            <p:cNvPr id="1964" name="Google Shape;1964;p91"/>
            <p:cNvSpPr/>
            <p:nvPr/>
          </p:nvSpPr>
          <p:spPr>
            <a:xfrm>
              <a:off x="4252606" y="1771972"/>
              <a:ext cx="187800" cy="187800"/>
            </a:xfrm>
            <a:prstGeom prst="ellipse">
              <a:avLst/>
            </a:prstGeom>
            <a:solidFill>
              <a:schemeClr val="accent4">
                <a:lumMod val="60000"/>
                <a:lumOff val="40000"/>
              </a:schemeClr>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endParaRPr sz="2267">
                <a:latin typeface="Concert One"/>
                <a:sym typeface="Fira Sans Medium"/>
              </a:endParaRPr>
            </a:p>
          </p:txBody>
        </p:sp>
      </p:grpSp>
      <p:grpSp>
        <p:nvGrpSpPr>
          <p:cNvPr id="1965" name="Google Shape;1965;p91"/>
          <p:cNvGrpSpPr/>
          <p:nvPr/>
        </p:nvGrpSpPr>
        <p:grpSpPr>
          <a:xfrm>
            <a:off x="7762558" y="3449449"/>
            <a:ext cx="3055173" cy="2883689"/>
            <a:chOff x="4613643" y="1763716"/>
            <a:chExt cx="446506" cy="439203"/>
          </a:xfrm>
        </p:grpSpPr>
        <p:grpSp>
          <p:nvGrpSpPr>
            <p:cNvPr id="1966" name="Google Shape;1966;p91"/>
            <p:cNvGrpSpPr/>
            <p:nvPr/>
          </p:nvGrpSpPr>
          <p:grpSpPr>
            <a:xfrm>
              <a:off x="4652450" y="1879538"/>
              <a:ext cx="407700" cy="323380"/>
              <a:chOff x="4652450" y="1879538"/>
              <a:chExt cx="407700" cy="323380"/>
            </a:xfrm>
          </p:grpSpPr>
          <p:cxnSp>
            <p:nvCxnSpPr>
              <p:cNvPr id="1967" name="Google Shape;1967;p91"/>
              <p:cNvCxnSpPr/>
              <p:nvPr/>
            </p:nvCxnSpPr>
            <p:spPr>
              <a:xfrm rot="10800000">
                <a:off x="4707486" y="1879538"/>
                <a:ext cx="0" cy="294000"/>
              </a:xfrm>
              <a:prstGeom prst="straightConnector1">
                <a:avLst/>
              </a:prstGeom>
              <a:noFill/>
              <a:ln w="28575" cap="flat" cmpd="sng">
                <a:solidFill>
                  <a:srgbClr val="000000"/>
                </a:solidFill>
                <a:prstDash val="solid"/>
                <a:round/>
                <a:headEnd type="none" w="med" len="med"/>
                <a:tailEnd type="none" w="med" len="med"/>
              </a:ln>
            </p:spPr>
          </p:cxnSp>
          <p:sp>
            <p:nvSpPr>
              <p:cNvPr id="1968" name="Google Shape;1968;p91"/>
              <p:cNvSpPr/>
              <p:nvPr/>
            </p:nvSpPr>
            <p:spPr>
              <a:xfrm>
                <a:off x="4652450" y="2103018"/>
                <a:ext cx="407700" cy="99900"/>
              </a:xfrm>
              <a:prstGeom prst="rect">
                <a:avLst/>
              </a:prstGeom>
              <a:solidFill>
                <a:srgbClr val="FFFFFF"/>
              </a:solidFill>
              <a:ln w="28575" cap="flat" cmpd="sng">
                <a:solidFill>
                  <a:srgbClr val="4C1130"/>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Manager’s Flow</a:t>
                </a:r>
              </a:p>
            </p:txBody>
          </p:sp>
        </p:grpSp>
        <p:sp>
          <p:nvSpPr>
            <p:cNvPr id="1969" name="Google Shape;1969;p91"/>
            <p:cNvSpPr/>
            <p:nvPr/>
          </p:nvSpPr>
          <p:spPr>
            <a:xfrm>
              <a:off x="4613643" y="1763716"/>
              <a:ext cx="187800" cy="187800"/>
            </a:xfrm>
            <a:prstGeom prst="ellipse">
              <a:avLst/>
            </a:prstGeom>
            <a:solidFill>
              <a:srgbClr val="FFFFFF"/>
            </a:solidFill>
            <a:ln w="28575" cap="flat" cmpd="sng">
              <a:solidFill>
                <a:srgbClr val="4C1130"/>
              </a:solidFill>
              <a:prstDash val="solid"/>
              <a:round/>
              <a:headEnd type="none" w="sm" len="sm"/>
              <a:tailEnd type="none" w="sm" len="sm"/>
            </a:ln>
          </p:spPr>
          <p:txBody>
            <a:bodyPr spcFirstLastPara="1" wrap="square" lIns="121900" tIns="121900" rIns="121900" bIns="121900" anchor="ctr" anchorCtr="0">
              <a:noAutofit/>
            </a:bodyPr>
            <a:lstStyle/>
            <a:p>
              <a:pPr algn="ctr"/>
              <a:endParaRPr sz="2667">
                <a:latin typeface="Fira Sans Medium"/>
                <a:ea typeface="Fira Sans Medium"/>
                <a:cs typeface="Fira Sans Medium"/>
                <a:sym typeface="Fira Sans Medium"/>
              </a:endParaRPr>
            </a:p>
          </p:txBody>
        </p:sp>
      </p:grpSp>
      <p:sp>
        <p:nvSpPr>
          <p:cNvPr id="18" name="Google Shape;783;p39">
            <a:extLst>
              <a:ext uri="{FF2B5EF4-FFF2-40B4-BE49-F238E27FC236}">
                <a16:creationId xmlns:a16="http://schemas.microsoft.com/office/drawing/2014/main" id="{11AC54DF-E397-4C4D-ABCC-0BBE0B1E6349}"/>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sp>
        <p:nvSpPr>
          <p:cNvPr id="19" name="Google Shape;930;p47">
            <a:extLst>
              <a:ext uri="{FF2B5EF4-FFF2-40B4-BE49-F238E27FC236}">
                <a16:creationId xmlns:a16="http://schemas.microsoft.com/office/drawing/2014/main" id="{60FB826F-B3EC-BB4F-9BBA-112334FA2BCB}"/>
              </a:ext>
            </a:extLst>
          </p:cNvPr>
          <p:cNvSpPr txBox="1">
            <a:spLocks/>
          </p:cNvSpPr>
          <p:nvPr/>
        </p:nvSpPr>
        <p:spPr>
          <a:xfrm>
            <a:off x="1720525" y="315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Workflow</a:t>
            </a:r>
          </a:p>
        </p:txBody>
      </p:sp>
      <p:pic>
        <p:nvPicPr>
          <p:cNvPr id="20" name="Google Shape;1974;p91">
            <a:extLst>
              <a:ext uri="{FF2B5EF4-FFF2-40B4-BE49-F238E27FC236}">
                <a16:creationId xmlns:a16="http://schemas.microsoft.com/office/drawing/2014/main" id="{C0991121-0EFB-4BA4-ABFC-AA17C326EC2D}"/>
              </a:ext>
            </a:extLst>
          </p:cNvPr>
          <p:cNvPicPr preferRelativeResize="0"/>
          <p:nvPr/>
        </p:nvPicPr>
        <p:blipFill>
          <a:blip r:embed="rId3">
            <a:alphaModFix/>
          </a:blip>
          <a:stretch>
            <a:fillRect/>
          </a:stretch>
        </p:blipFill>
        <p:spPr>
          <a:xfrm>
            <a:off x="8028091" y="3552137"/>
            <a:ext cx="918533" cy="918533"/>
          </a:xfrm>
          <a:prstGeom prst="rect">
            <a:avLst/>
          </a:prstGeom>
          <a:noFill/>
          <a:ln>
            <a:noFill/>
          </a:ln>
        </p:spPr>
      </p:pic>
      <p:pic>
        <p:nvPicPr>
          <p:cNvPr id="21" name="Google Shape;1973;p91">
            <a:extLst>
              <a:ext uri="{FF2B5EF4-FFF2-40B4-BE49-F238E27FC236}">
                <a16:creationId xmlns:a16="http://schemas.microsoft.com/office/drawing/2014/main" id="{2EA2184A-6161-4F94-B4F7-CC49C1211B6E}"/>
              </a:ext>
            </a:extLst>
          </p:cNvPr>
          <p:cNvPicPr preferRelativeResize="0"/>
          <p:nvPr/>
        </p:nvPicPr>
        <p:blipFill>
          <a:blip r:embed="rId4">
            <a:alphaModFix/>
          </a:blip>
          <a:stretch>
            <a:fillRect/>
          </a:stretch>
        </p:blipFill>
        <p:spPr>
          <a:xfrm>
            <a:off x="3208108" y="3552137"/>
            <a:ext cx="918533" cy="918533"/>
          </a:xfrm>
          <a:prstGeom prst="rect">
            <a:avLst/>
          </a:prstGeom>
          <a:noFill/>
          <a:ln>
            <a:noFill/>
          </a:ln>
        </p:spPr>
      </p:pic>
      <p:sp>
        <p:nvSpPr>
          <p:cNvPr id="22" name="Google Shape;932;p47">
            <a:extLst>
              <a:ext uri="{FF2B5EF4-FFF2-40B4-BE49-F238E27FC236}">
                <a16:creationId xmlns:a16="http://schemas.microsoft.com/office/drawing/2014/main" id="{FEAD9064-4615-4406-ADB2-48C41CE15F3D}"/>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51</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42855956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85" name="Google Shape;930;p47">
            <a:extLst>
              <a:ext uri="{FF2B5EF4-FFF2-40B4-BE49-F238E27FC236}">
                <a16:creationId xmlns:a16="http://schemas.microsoft.com/office/drawing/2014/main" id="{9436B4A0-3928-4064-A166-2A02265E626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Admin Flow</a:t>
            </a:r>
          </a:p>
        </p:txBody>
      </p:sp>
      <p:sp>
        <p:nvSpPr>
          <p:cNvPr id="86" name="Google Shape;783;p39">
            <a:extLst>
              <a:ext uri="{FF2B5EF4-FFF2-40B4-BE49-F238E27FC236}">
                <a16:creationId xmlns:a16="http://schemas.microsoft.com/office/drawing/2014/main" id="{5B8C2ED1-2517-4D91-9362-9C1AC634E550}"/>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5" name="Picture 4">
            <a:extLst>
              <a:ext uri="{FF2B5EF4-FFF2-40B4-BE49-F238E27FC236}">
                <a16:creationId xmlns:a16="http://schemas.microsoft.com/office/drawing/2014/main" id="{3EB5BD64-00B3-4FA9-926A-4B68B4EB014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67550" y="1190907"/>
            <a:ext cx="2472826" cy="5357791"/>
          </a:xfrm>
          <a:prstGeom prst="rect">
            <a:avLst/>
          </a:prstGeom>
          <a:ln w="38100">
            <a:solidFill>
              <a:srgbClr val="0070C0"/>
            </a:solidFill>
          </a:ln>
        </p:spPr>
      </p:pic>
      <p:pic>
        <p:nvPicPr>
          <p:cNvPr id="20" name="Google Shape;2388;p105">
            <a:extLst>
              <a:ext uri="{FF2B5EF4-FFF2-40B4-BE49-F238E27FC236}">
                <a16:creationId xmlns:a16="http://schemas.microsoft.com/office/drawing/2014/main" id="{3555258D-1266-4CD6-AE07-73B21CCBC4C6}"/>
              </a:ext>
            </a:extLst>
          </p:cNvPr>
          <p:cNvPicPr preferRelativeResize="0"/>
          <p:nvPr/>
        </p:nvPicPr>
        <p:blipFill>
          <a:blip r:embed="rId4">
            <a:alphaModFix/>
          </a:blip>
          <a:stretch>
            <a:fillRect/>
          </a:stretch>
        </p:blipFill>
        <p:spPr>
          <a:xfrm>
            <a:off x="512667" y="3388723"/>
            <a:ext cx="847955" cy="784176"/>
          </a:xfrm>
          <a:prstGeom prst="rect">
            <a:avLst/>
          </a:prstGeom>
          <a:noFill/>
          <a:ln>
            <a:noFill/>
          </a:ln>
        </p:spPr>
      </p:pic>
      <p:pic>
        <p:nvPicPr>
          <p:cNvPr id="21" name="Picture 20">
            <a:extLst>
              <a:ext uri="{FF2B5EF4-FFF2-40B4-BE49-F238E27FC236}">
                <a16:creationId xmlns:a16="http://schemas.microsoft.com/office/drawing/2014/main" id="{029583B3-C8A2-45DA-8E02-A01E2ED5A64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55865" y="3053412"/>
            <a:ext cx="1593505" cy="1593505"/>
          </a:xfrm>
          <a:prstGeom prst="rect">
            <a:avLst/>
          </a:prstGeom>
        </p:spPr>
      </p:pic>
      <p:cxnSp>
        <p:nvCxnSpPr>
          <p:cNvPr id="22" name="Straight Connector 21">
            <a:extLst>
              <a:ext uri="{FF2B5EF4-FFF2-40B4-BE49-F238E27FC236}">
                <a16:creationId xmlns:a16="http://schemas.microsoft.com/office/drawing/2014/main" id="{044F06A7-D36B-4B4B-896F-4B83DAD586D3}"/>
              </a:ext>
            </a:extLst>
          </p:cNvPr>
          <p:cNvCxnSpPr>
            <a:cxnSpLocks/>
          </p:cNvCxnSpPr>
          <p:nvPr/>
        </p:nvCxnSpPr>
        <p:spPr>
          <a:xfrm>
            <a:off x="1524000" y="3826120"/>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3" name="Google Shape;2381;p105">
            <a:extLst>
              <a:ext uri="{FF2B5EF4-FFF2-40B4-BE49-F238E27FC236}">
                <a16:creationId xmlns:a16="http://schemas.microsoft.com/office/drawing/2014/main" id="{994C2F58-B412-4E20-9E2A-B4852308DFCE}"/>
              </a:ext>
            </a:extLst>
          </p:cNvPr>
          <p:cNvSpPr txBox="1"/>
          <p:nvPr/>
        </p:nvSpPr>
        <p:spPr>
          <a:xfrm>
            <a:off x="1495425" y="3301394"/>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sp>
        <p:nvSpPr>
          <p:cNvPr id="24" name="Google Shape;2381;p105">
            <a:extLst>
              <a:ext uri="{FF2B5EF4-FFF2-40B4-BE49-F238E27FC236}">
                <a16:creationId xmlns:a16="http://schemas.microsoft.com/office/drawing/2014/main" id="{7746AC14-5627-49AD-B555-711F4836EB2A}"/>
              </a:ext>
            </a:extLst>
          </p:cNvPr>
          <p:cNvSpPr txBox="1"/>
          <p:nvPr/>
        </p:nvSpPr>
        <p:spPr>
          <a:xfrm>
            <a:off x="317822" y="4305316"/>
            <a:ext cx="1042800" cy="434000"/>
          </a:xfrm>
          <a:prstGeom prst="rect">
            <a:avLst/>
          </a:prstGeom>
          <a:noFill/>
          <a:ln>
            <a:noFill/>
          </a:ln>
        </p:spPr>
        <p:txBody>
          <a:bodyPr spcFirstLastPara="1" wrap="square" lIns="121900" tIns="121900" rIns="121900" bIns="121900" anchor="ctr" anchorCtr="0">
            <a:noAutofit/>
          </a:bodyPr>
          <a:lstStyle/>
          <a:p>
            <a:pPr algn="ctr"/>
            <a:r>
              <a:rPr lang="en" sz="2000" b="1" dirty="0">
                <a:latin typeface="Concert One"/>
                <a:ea typeface="Concert One"/>
                <a:cs typeface="Concert One"/>
                <a:sym typeface="Concert One"/>
              </a:rPr>
              <a:t>Admin</a:t>
            </a:r>
            <a:endParaRPr sz="2000" b="1" dirty="0">
              <a:latin typeface="Concert One"/>
              <a:ea typeface="Concert One"/>
              <a:cs typeface="Concert One"/>
              <a:sym typeface="Concert One"/>
            </a:endParaRPr>
          </a:p>
        </p:txBody>
      </p:sp>
      <p:sp>
        <p:nvSpPr>
          <p:cNvPr id="11" name="Google Shape;932;p47">
            <a:extLst>
              <a:ext uri="{FF2B5EF4-FFF2-40B4-BE49-F238E27FC236}">
                <a16:creationId xmlns:a16="http://schemas.microsoft.com/office/drawing/2014/main" id="{2A5B8D3C-2E11-41B2-9CD6-6FCABB75CF20}"/>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52</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749137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wipe(left)">
                                      <p:cBhvr>
                                        <p:cTn id="10" dur="500"/>
                                        <p:tgtEl>
                                          <p:spTgt spid="23"/>
                                        </p:tgtEl>
                                      </p:cBhvr>
                                    </p:animEffect>
                                  </p:childTnLst>
                                </p:cTn>
                              </p:par>
                              <p:par>
                                <p:cTn id="11" presetID="10" presetClass="entr" presetSubtype="0" fill="hold" nodeType="withEffect">
                                  <p:stCondLst>
                                    <p:cond delay="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nodeType="withEffect">
                                  <p:stCondLst>
                                    <p:cond delay="50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pic>
        <p:nvPicPr>
          <p:cNvPr id="49" name="Google Shape;2388;p105">
            <a:extLst>
              <a:ext uri="{FF2B5EF4-FFF2-40B4-BE49-F238E27FC236}">
                <a16:creationId xmlns:a16="http://schemas.microsoft.com/office/drawing/2014/main" id="{DA1AF954-C650-4657-A24F-35B9A9D6BD4E}"/>
              </a:ext>
            </a:extLst>
          </p:cNvPr>
          <p:cNvPicPr preferRelativeResize="0"/>
          <p:nvPr/>
        </p:nvPicPr>
        <p:blipFill>
          <a:blip r:embed="rId3">
            <a:alphaModFix/>
          </a:blip>
          <a:stretch>
            <a:fillRect/>
          </a:stretch>
        </p:blipFill>
        <p:spPr>
          <a:xfrm>
            <a:off x="512667" y="3388723"/>
            <a:ext cx="847955" cy="784176"/>
          </a:xfrm>
          <a:prstGeom prst="rect">
            <a:avLst/>
          </a:prstGeom>
          <a:noFill/>
          <a:ln>
            <a:noFill/>
          </a:ln>
        </p:spPr>
      </p:pic>
      <p:pic>
        <p:nvPicPr>
          <p:cNvPr id="53" name="Picture 52">
            <a:extLst>
              <a:ext uri="{FF2B5EF4-FFF2-40B4-BE49-F238E27FC236}">
                <a16:creationId xmlns:a16="http://schemas.microsoft.com/office/drawing/2014/main" id="{7906DD55-9978-4010-B555-E5F70B37CD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5865" y="3053412"/>
            <a:ext cx="1593505" cy="1593505"/>
          </a:xfrm>
          <a:prstGeom prst="rect">
            <a:avLst/>
          </a:prstGeom>
        </p:spPr>
      </p:pic>
      <p:cxnSp>
        <p:nvCxnSpPr>
          <p:cNvPr id="9" name="Straight Connector 8">
            <a:extLst>
              <a:ext uri="{FF2B5EF4-FFF2-40B4-BE49-F238E27FC236}">
                <a16:creationId xmlns:a16="http://schemas.microsoft.com/office/drawing/2014/main" id="{AC9065FF-CA7E-49EB-9413-67FA2B8C3AA8}"/>
              </a:ext>
            </a:extLst>
          </p:cNvPr>
          <p:cNvCxnSpPr>
            <a:cxnSpLocks/>
          </p:cNvCxnSpPr>
          <p:nvPr/>
        </p:nvCxnSpPr>
        <p:spPr>
          <a:xfrm>
            <a:off x="1524000" y="3826120"/>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Google Shape;2381;p105">
            <a:extLst>
              <a:ext uri="{FF2B5EF4-FFF2-40B4-BE49-F238E27FC236}">
                <a16:creationId xmlns:a16="http://schemas.microsoft.com/office/drawing/2014/main" id="{FA651EB6-C563-4D71-979D-3468F27D5700}"/>
              </a:ext>
            </a:extLst>
          </p:cNvPr>
          <p:cNvSpPr txBox="1"/>
          <p:nvPr/>
        </p:nvSpPr>
        <p:spPr>
          <a:xfrm>
            <a:off x="1495425" y="3301394"/>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sp>
        <p:nvSpPr>
          <p:cNvPr id="84" name="Google Shape;2381;p105">
            <a:extLst>
              <a:ext uri="{FF2B5EF4-FFF2-40B4-BE49-F238E27FC236}">
                <a16:creationId xmlns:a16="http://schemas.microsoft.com/office/drawing/2014/main" id="{46787DDD-76D3-4798-8BF9-F006E9EDFDA9}"/>
              </a:ext>
            </a:extLst>
          </p:cNvPr>
          <p:cNvSpPr txBox="1"/>
          <p:nvPr/>
        </p:nvSpPr>
        <p:spPr>
          <a:xfrm>
            <a:off x="317822" y="4305316"/>
            <a:ext cx="1042800" cy="434000"/>
          </a:xfrm>
          <a:prstGeom prst="rect">
            <a:avLst/>
          </a:prstGeom>
          <a:noFill/>
          <a:ln>
            <a:noFill/>
          </a:ln>
        </p:spPr>
        <p:txBody>
          <a:bodyPr spcFirstLastPara="1" wrap="square" lIns="121900" tIns="121900" rIns="121900" bIns="121900" anchor="ctr" anchorCtr="0">
            <a:noAutofit/>
          </a:bodyPr>
          <a:lstStyle/>
          <a:p>
            <a:pPr algn="ctr"/>
            <a:r>
              <a:rPr lang="en" sz="2000" b="1" dirty="0">
                <a:latin typeface="Concert One"/>
                <a:ea typeface="Concert One"/>
                <a:cs typeface="Concert One"/>
                <a:sym typeface="Concert One"/>
              </a:rPr>
              <a:t>Admin</a:t>
            </a:r>
            <a:endParaRPr sz="2000" b="1" dirty="0">
              <a:latin typeface="Concert One"/>
              <a:ea typeface="Concert One"/>
              <a:cs typeface="Concert One"/>
              <a:sym typeface="Concert One"/>
            </a:endParaRPr>
          </a:p>
        </p:txBody>
      </p:sp>
      <p:sp>
        <p:nvSpPr>
          <p:cNvPr id="85" name="Google Shape;930;p47">
            <a:extLst>
              <a:ext uri="{FF2B5EF4-FFF2-40B4-BE49-F238E27FC236}">
                <a16:creationId xmlns:a16="http://schemas.microsoft.com/office/drawing/2014/main" id="{9436B4A0-3928-4064-A166-2A02265E626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Admin Flow</a:t>
            </a:r>
          </a:p>
        </p:txBody>
      </p:sp>
      <p:sp>
        <p:nvSpPr>
          <p:cNvPr id="86" name="Google Shape;783;p39">
            <a:extLst>
              <a:ext uri="{FF2B5EF4-FFF2-40B4-BE49-F238E27FC236}">
                <a16:creationId xmlns:a16="http://schemas.microsoft.com/office/drawing/2014/main" id="{5B8C2ED1-2517-4D91-9362-9C1AC634E550}"/>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10" name="Google Shape;1974;p91">
            <a:extLst>
              <a:ext uri="{FF2B5EF4-FFF2-40B4-BE49-F238E27FC236}">
                <a16:creationId xmlns:a16="http://schemas.microsoft.com/office/drawing/2014/main" id="{FB688C4E-9D6B-4B00-AC3E-A2F0B57AEF01}"/>
              </a:ext>
            </a:extLst>
          </p:cNvPr>
          <p:cNvPicPr preferRelativeResize="0"/>
          <p:nvPr/>
        </p:nvPicPr>
        <p:blipFill>
          <a:blip r:embed="rId5"/>
          <a:stretch>
            <a:fillRect/>
          </a:stretch>
        </p:blipFill>
        <p:spPr>
          <a:xfrm>
            <a:off x="6444883" y="5251830"/>
            <a:ext cx="775102" cy="809540"/>
          </a:xfrm>
          <a:prstGeom prst="rect">
            <a:avLst/>
          </a:prstGeom>
        </p:spPr>
      </p:pic>
      <p:pic>
        <p:nvPicPr>
          <p:cNvPr id="11" name="Picture 10">
            <a:extLst>
              <a:ext uri="{FF2B5EF4-FFF2-40B4-BE49-F238E27FC236}">
                <a16:creationId xmlns:a16="http://schemas.microsoft.com/office/drawing/2014/main" id="{7D0076CA-2EEF-40C3-A603-2B83303C53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8217" y="3971757"/>
            <a:ext cx="801415" cy="801415"/>
          </a:xfrm>
          <a:prstGeom prst="rect">
            <a:avLst/>
          </a:prstGeom>
        </p:spPr>
      </p:pic>
      <p:pic>
        <p:nvPicPr>
          <p:cNvPr id="12" name="Picture 11">
            <a:extLst>
              <a:ext uri="{FF2B5EF4-FFF2-40B4-BE49-F238E27FC236}">
                <a16:creationId xmlns:a16="http://schemas.microsoft.com/office/drawing/2014/main" id="{19BA80FD-9E28-4BE0-882B-362E106411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5672" y="1298850"/>
            <a:ext cx="698558" cy="698558"/>
          </a:xfrm>
          <a:prstGeom prst="rect">
            <a:avLst/>
          </a:prstGeom>
        </p:spPr>
      </p:pic>
      <p:pic>
        <p:nvPicPr>
          <p:cNvPr id="13" name="Picture 12">
            <a:extLst>
              <a:ext uri="{FF2B5EF4-FFF2-40B4-BE49-F238E27FC236}">
                <a16:creationId xmlns:a16="http://schemas.microsoft.com/office/drawing/2014/main" id="{227CFA65-20FD-4330-921D-E7A5F9CEF0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6022" y="2640712"/>
            <a:ext cx="660682" cy="660682"/>
          </a:xfrm>
          <a:prstGeom prst="rect">
            <a:avLst/>
          </a:prstGeom>
        </p:spPr>
      </p:pic>
      <p:sp>
        <p:nvSpPr>
          <p:cNvPr id="22" name="Google Shape;2381;p105">
            <a:extLst>
              <a:ext uri="{FF2B5EF4-FFF2-40B4-BE49-F238E27FC236}">
                <a16:creationId xmlns:a16="http://schemas.microsoft.com/office/drawing/2014/main" id="{40D62BE5-3955-4354-8A09-297597E89B66}"/>
              </a:ext>
            </a:extLst>
          </p:cNvPr>
          <p:cNvSpPr txBox="1"/>
          <p:nvPr/>
        </p:nvSpPr>
        <p:spPr>
          <a:xfrm>
            <a:off x="5989320" y="1985330"/>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Product</a:t>
            </a:r>
            <a:endParaRPr dirty="0">
              <a:latin typeface="Concert One"/>
              <a:ea typeface="Concert One"/>
              <a:cs typeface="Concert One"/>
              <a:sym typeface="Concert One"/>
            </a:endParaRPr>
          </a:p>
        </p:txBody>
      </p:sp>
      <p:pic>
        <p:nvPicPr>
          <p:cNvPr id="29" name="Picture 2">
            <a:extLst>
              <a:ext uri="{FF2B5EF4-FFF2-40B4-BE49-F238E27FC236}">
                <a16:creationId xmlns:a16="http://schemas.microsoft.com/office/drawing/2014/main" id="{00F4F28C-F1F7-405A-B51E-3BC68847A54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045683" y="1060841"/>
            <a:ext cx="2469009" cy="5349106"/>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cxnSp>
        <p:nvCxnSpPr>
          <p:cNvPr id="46" name="Straight Connector 45">
            <a:extLst>
              <a:ext uri="{FF2B5EF4-FFF2-40B4-BE49-F238E27FC236}">
                <a16:creationId xmlns:a16="http://schemas.microsoft.com/office/drawing/2014/main" id="{A667AC53-AB7D-419F-8809-E54C0EB6B12A}"/>
              </a:ext>
            </a:extLst>
          </p:cNvPr>
          <p:cNvCxnSpPr/>
          <p:nvPr/>
        </p:nvCxnSpPr>
        <p:spPr>
          <a:xfrm>
            <a:off x="4897434" y="1541427"/>
            <a:ext cx="0" cy="228600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C9632-3FE1-49E8-A908-0EA2E53DDE9E}"/>
              </a:ext>
            </a:extLst>
          </p:cNvPr>
          <p:cNvCxnSpPr>
            <a:cxnSpLocks/>
          </p:cNvCxnSpPr>
          <p:nvPr/>
        </p:nvCxnSpPr>
        <p:spPr>
          <a:xfrm>
            <a:off x="4894834" y="3826120"/>
            <a:ext cx="2600" cy="658638"/>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657EC5A-2BCA-445F-8BFB-A8C8CC958EEB}"/>
              </a:ext>
            </a:extLst>
          </p:cNvPr>
          <p:cNvCxnSpPr>
            <a:cxnSpLocks/>
          </p:cNvCxnSpPr>
          <p:nvPr/>
        </p:nvCxnSpPr>
        <p:spPr>
          <a:xfrm flipH="1">
            <a:off x="3910009" y="3827427"/>
            <a:ext cx="100584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475032-B009-47A6-A610-ABE1F327169F}"/>
              </a:ext>
            </a:extLst>
          </p:cNvPr>
          <p:cNvCxnSpPr>
            <a:cxnSpLocks/>
          </p:cNvCxnSpPr>
          <p:nvPr/>
        </p:nvCxnSpPr>
        <p:spPr>
          <a:xfrm flipH="1">
            <a:off x="4918641" y="2947705"/>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0842F2B-8019-4FF0-ACC5-E9CDD9D343EE}"/>
              </a:ext>
            </a:extLst>
          </p:cNvPr>
          <p:cNvCxnSpPr>
            <a:cxnSpLocks/>
          </p:cNvCxnSpPr>
          <p:nvPr/>
        </p:nvCxnSpPr>
        <p:spPr>
          <a:xfrm flipH="1">
            <a:off x="4889613" y="1563624"/>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374733-58BE-4DDA-9BAB-71781E8C3CAE}"/>
              </a:ext>
            </a:extLst>
          </p:cNvPr>
          <p:cNvCxnSpPr>
            <a:cxnSpLocks/>
          </p:cNvCxnSpPr>
          <p:nvPr/>
        </p:nvCxnSpPr>
        <p:spPr>
          <a:xfrm flipH="1">
            <a:off x="4874758" y="4479996"/>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0CFABA-1D06-428C-BDE4-037BBA2F1453}"/>
              </a:ext>
            </a:extLst>
          </p:cNvPr>
          <p:cNvCxnSpPr>
            <a:cxnSpLocks/>
          </p:cNvCxnSpPr>
          <p:nvPr/>
        </p:nvCxnSpPr>
        <p:spPr>
          <a:xfrm flipH="1">
            <a:off x="4870786" y="6096471"/>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Google Shape;2381;p105">
            <a:extLst>
              <a:ext uri="{FF2B5EF4-FFF2-40B4-BE49-F238E27FC236}">
                <a16:creationId xmlns:a16="http://schemas.microsoft.com/office/drawing/2014/main" id="{AC67796C-1C02-40D2-9EFB-14F2D625FB39}"/>
              </a:ext>
            </a:extLst>
          </p:cNvPr>
          <p:cNvSpPr txBox="1"/>
          <p:nvPr/>
        </p:nvSpPr>
        <p:spPr>
          <a:xfrm>
            <a:off x="3723109" y="3301394"/>
            <a:ext cx="1214882"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pic>
        <p:nvPicPr>
          <p:cNvPr id="5122" name="Picture 2">
            <a:extLst>
              <a:ext uri="{FF2B5EF4-FFF2-40B4-BE49-F238E27FC236}">
                <a16:creationId xmlns:a16="http://schemas.microsoft.com/office/drawing/2014/main" id="{91DE2E8C-B1A0-4C73-9AD2-17983D2B8A6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036448" y="1060843"/>
            <a:ext cx="2469008" cy="5349104"/>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5B752B2-866D-4996-89C0-BA4A686487A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37576" y="1060704"/>
            <a:ext cx="2469003" cy="5349095"/>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EE298726-F1A0-459E-A660-25B8E4A9E56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037576" y="1060704"/>
            <a:ext cx="2487370" cy="5388887"/>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cxnSp>
        <p:nvCxnSpPr>
          <p:cNvPr id="62" name="Straight Connector 61">
            <a:extLst>
              <a:ext uri="{FF2B5EF4-FFF2-40B4-BE49-F238E27FC236}">
                <a16:creationId xmlns:a16="http://schemas.microsoft.com/office/drawing/2014/main" id="{0E4A5DDA-3164-4EEC-8F31-B6FCC90761AE}"/>
              </a:ext>
            </a:extLst>
          </p:cNvPr>
          <p:cNvCxnSpPr>
            <a:cxnSpLocks/>
          </p:cNvCxnSpPr>
          <p:nvPr/>
        </p:nvCxnSpPr>
        <p:spPr>
          <a:xfrm>
            <a:off x="4897434" y="4484758"/>
            <a:ext cx="0" cy="161647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67" name="Google Shape;2381;p105">
            <a:extLst>
              <a:ext uri="{FF2B5EF4-FFF2-40B4-BE49-F238E27FC236}">
                <a16:creationId xmlns:a16="http://schemas.microsoft.com/office/drawing/2014/main" id="{FD9786E6-149F-48B5-9E66-A52DB5D2C87B}"/>
              </a:ext>
            </a:extLst>
          </p:cNvPr>
          <p:cNvSpPr txBox="1"/>
          <p:nvPr/>
        </p:nvSpPr>
        <p:spPr>
          <a:xfrm>
            <a:off x="5989320" y="3240635"/>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a:t>
            </a:r>
            <a:endParaRPr dirty="0">
              <a:latin typeface="Concert One"/>
              <a:ea typeface="Concert One"/>
              <a:cs typeface="Concert One"/>
              <a:sym typeface="Concert One"/>
            </a:endParaRPr>
          </a:p>
        </p:txBody>
      </p:sp>
      <p:sp>
        <p:nvSpPr>
          <p:cNvPr id="68" name="Google Shape;2381;p105">
            <a:extLst>
              <a:ext uri="{FF2B5EF4-FFF2-40B4-BE49-F238E27FC236}">
                <a16:creationId xmlns:a16="http://schemas.microsoft.com/office/drawing/2014/main" id="{70492E05-14BC-4ED9-99DB-4D9D4ACA6D78}"/>
              </a:ext>
            </a:extLst>
          </p:cNvPr>
          <p:cNvSpPr txBox="1"/>
          <p:nvPr/>
        </p:nvSpPr>
        <p:spPr>
          <a:xfrm>
            <a:off x="5989320" y="4744649"/>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Store</a:t>
            </a:r>
            <a:endParaRPr dirty="0">
              <a:latin typeface="Concert One"/>
              <a:ea typeface="Concert One"/>
              <a:cs typeface="Concert One"/>
              <a:sym typeface="Concert One"/>
            </a:endParaRPr>
          </a:p>
        </p:txBody>
      </p:sp>
      <p:sp>
        <p:nvSpPr>
          <p:cNvPr id="69" name="Google Shape;2381;p105">
            <a:extLst>
              <a:ext uri="{FF2B5EF4-FFF2-40B4-BE49-F238E27FC236}">
                <a16:creationId xmlns:a16="http://schemas.microsoft.com/office/drawing/2014/main" id="{CB028B7C-DC7A-49ED-89C0-379CDAA169E3}"/>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sp>
        <p:nvSpPr>
          <p:cNvPr id="31" name="Google Shape;932;p47">
            <a:extLst>
              <a:ext uri="{FF2B5EF4-FFF2-40B4-BE49-F238E27FC236}">
                <a16:creationId xmlns:a16="http://schemas.microsoft.com/office/drawing/2014/main" id="{C56ADA14-7D27-4F5F-92BF-EB0089BA2CD1}"/>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53</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9014888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wipe(left)">
                                      <p:cBhvr>
                                        <p:cTn id="7" dur="500"/>
                                        <p:tgtEl>
                                          <p:spTgt spid="48"/>
                                        </p:tgtEl>
                                      </p:cBhvr>
                                    </p:animEffect>
                                  </p:childTnLst>
                                </p:cTn>
                              </p:par>
                              <p:par>
                                <p:cTn id="8" presetID="22" presetClass="entr" presetSubtype="4" fill="hold" nodeType="withEffect">
                                  <p:stCondLst>
                                    <p:cond delay="500"/>
                                  </p:stCondLst>
                                  <p:childTnLst>
                                    <p:set>
                                      <p:cBhvr>
                                        <p:cTn id="9" dur="1" fill="hold">
                                          <p:stCondLst>
                                            <p:cond delay="0"/>
                                          </p:stCondLst>
                                        </p:cTn>
                                        <p:tgtEl>
                                          <p:spTgt spid="46"/>
                                        </p:tgtEl>
                                        <p:attrNameLst>
                                          <p:attrName>style.visibility</p:attrName>
                                        </p:attrNameLst>
                                      </p:cBhvr>
                                      <p:to>
                                        <p:strVal val="visible"/>
                                      </p:to>
                                    </p:set>
                                    <p:animEffect transition="in" filter="wipe(down)">
                                      <p:cBhvr>
                                        <p:cTn id="10" dur="500"/>
                                        <p:tgtEl>
                                          <p:spTgt spid="46"/>
                                        </p:tgtEl>
                                      </p:cBhvr>
                                    </p:animEffect>
                                  </p:childTnLst>
                                </p:cTn>
                              </p:par>
                              <p:par>
                                <p:cTn id="11" presetID="22" presetClass="entr" presetSubtype="8" fill="hold" nodeType="withEffect">
                                  <p:stCondLst>
                                    <p:cond delay="1000"/>
                                  </p:stCondLst>
                                  <p:childTnLst>
                                    <p:set>
                                      <p:cBhvr>
                                        <p:cTn id="12" dur="1" fill="hold">
                                          <p:stCondLst>
                                            <p:cond delay="0"/>
                                          </p:stCondLst>
                                        </p:cTn>
                                        <p:tgtEl>
                                          <p:spTgt spid="51"/>
                                        </p:tgtEl>
                                        <p:attrNameLst>
                                          <p:attrName>style.visibility</p:attrName>
                                        </p:attrNameLst>
                                      </p:cBhvr>
                                      <p:to>
                                        <p:strVal val="visible"/>
                                      </p:to>
                                    </p:set>
                                    <p:animEffect transition="in" filter="wipe(left)">
                                      <p:cBhvr>
                                        <p:cTn id="13" dur="500"/>
                                        <p:tgtEl>
                                          <p:spTgt spid="51"/>
                                        </p:tgtEl>
                                      </p:cBhvr>
                                    </p:animEffect>
                                  </p:childTnLst>
                                </p:cTn>
                              </p:par>
                              <p:par>
                                <p:cTn id="14" presetID="10" presetClass="entr" presetSubtype="0" fill="hold" nodeType="withEffect">
                                  <p:stCondLst>
                                    <p:cond delay="1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150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par>
                                <p:cTn id="20" presetID="10" presetClass="entr" presetSubtype="0" fill="hold" nodeType="withEffect">
                                  <p:stCondLst>
                                    <p:cond delay="1500"/>
                                  </p:stCondLst>
                                  <p:childTnLst>
                                    <p:set>
                                      <p:cBhvr>
                                        <p:cTn id="21" dur="1" fill="hold">
                                          <p:stCondLst>
                                            <p:cond delay="0"/>
                                          </p:stCondLst>
                                        </p:cTn>
                                        <p:tgtEl>
                                          <p:spTgt spid="5122"/>
                                        </p:tgtEl>
                                        <p:attrNameLst>
                                          <p:attrName>style.visibility</p:attrName>
                                        </p:attrNameLst>
                                      </p:cBhvr>
                                      <p:to>
                                        <p:strVal val="visible"/>
                                      </p:to>
                                    </p:set>
                                    <p:animEffect transition="in" filter="fade">
                                      <p:cBhvr>
                                        <p:cTn id="22" dur="500"/>
                                        <p:tgtEl>
                                          <p:spTgt spid="5122"/>
                                        </p:tgtEl>
                                      </p:cBhvr>
                                    </p:animEffect>
                                  </p:childTnLst>
                                  <p:subTnLst>
                                    <p:set>
                                      <p:cBhvr override="childStyle">
                                        <p:cTn dur="1" fill="hold" display="0" masterRel="nextClick" afterEffect="1"/>
                                        <p:tgtEl>
                                          <p:spTgt spid="5122"/>
                                        </p:tgtEl>
                                        <p:attrNameLst>
                                          <p:attrName>style.visibility</p:attrName>
                                        </p:attrNameLst>
                                      </p:cBhvr>
                                      <p:to>
                                        <p:strVal val="hidden"/>
                                      </p:to>
                                    </p:set>
                                  </p:subTnLst>
                                </p:cTn>
                              </p:par>
                              <p:par>
                                <p:cTn id="23" presetID="22" presetClass="entr" presetSubtype="8"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500"/>
                                        <p:tgtEl>
                                          <p:spTgt spid="55"/>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0"/>
                                        </p:tgtEl>
                                        <p:attrNameLst>
                                          <p:attrName>style.visibility</p:attrName>
                                        </p:attrNameLst>
                                      </p:cBhvr>
                                      <p:to>
                                        <p:strVal val="visible"/>
                                      </p:to>
                                    </p:set>
                                    <p:animEffect transition="in" filter="wipe(left)">
                                      <p:cBhvr>
                                        <p:cTn id="30" dur="500"/>
                                        <p:tgtEl>
                                          <p:spTgt spid="50"/>
                                        </p:tgtEl>
                                      </p:cBhvr>
                                    </p:animEffect>
                                  </p:childTnLst>
                                </p:cTn>
                              </p:par>
                              <p:par>
                                <p:cTn id="31" presetID="10" presetClass="entr" presetSubtype="0" fill="hold" nodeType="withEffect">
                                  <p:stCondLst>
                                    <p:cond delay="50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par>
                                <p:cTn id="34" presetID="10" presetClass="entr" presetSubtype="0" fill="hold" nodeType="withEffect">
                                  <p:stCondLst>
                                    <p:cond delay="500"/>
                                  </p:stCondLst>
                                  <p:childTnLst>
                                    <p:set>
                                      <p:cBhvr>
                                        <p:cTn id="35" dur="1" fill="hold">
                                          <p:stCondLst>
                                            <p:cond delay="0"/>
                                          </p:stCondLst>
                                        </p:cTn>
                                        <p:tgtEl>
                                          <p:spTgt spid="5124"/>
                                        </p:tgtEl>
                                        <p:attrNameLst>
                                          <p:attrName>style.visibility</p:attrName>
                                        </p:attrNameLst>
                                      </p:cBhvr>
                                      <p:to>
                                        <p:strVal val="visible"/>
                                      </p:to>
                                    </p:set>
                                    <p:animEffect transition="in" filter="fade">
                                      <p:cBhvr>
                                        <p:cTn id="36" dur="500"/>
                                        <p:tgtEl>
                                          <p:spTgt spid="5124"/>
                                        </p:tgtEl>
                                      </p:cBhvr>
                                    </p:animEffect>
                                  </p:childTnLst>
                                  <p:subTnLst>
                                    <p:set>
                                      <p:cBhvr override="childStyle">
                                        <p:cTn dur="1" fill="hold" display="0" masterRel="nextClick" afterEffect="1"/>
                                        <p:tgtEl>
                                          <p:spTgt spid="5124"/>
                                        </p:tgtEl>
                                        <p:attrNameLst>
                                          <p:attrName>style.visibility</p:attrName>
                                        </p:attrNameLst>
                                      </p:cBhvr>
                                      <p:to>
                                        <p:strVal val="hidden"/>
                                      </p:to>
                                    </p:set>
                                  </p:subTnLst>
                                </p:cTn>
                              </p:par>
                              <p:par>
                                <p:cTn id="37" presetID="10" presetClass="entr" presetSubtype="0" fill="hold" grpId="0" nodeType="withEffect">
                                  <p:stCondLst>
                                    <p:cond delay="500"/>
                                  </p:stCondLst>
                                  <p:childTnLst>
                                    <p:set>
                                      <p:cBhvr>
                                        <p:cTn id="38" dur="1" fill="hold">
                                          <p:stCondLst>
                                            <p:cond delay="0"/>
                                          </p:stCondLst>
                                        </p:cTn>
                                        <p:tgtEl>
                                          <p:spTgt spid="67"/>
                                        </p:tgtEl>
                                        <p:attrNameLst>
                                          <p:attrName>style.visibility</p:attrName>
                                        </p:attrNameLst>
                                      </p:cBhvr>
                                      <p:to>
                                        <p:strVal val="visible"/>
                                      </p:to>
                                    </p:set>
                                    <p:animEffect transition="in" filter="fade">
                                      <p:cBhvr>
                                        <p:cTn id="39" dur="500"/>
                                        <p:tgtEl>
                                          <p:spTgt spid="67"/>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nodeType="clickEffect">
                                  <p:stCondLst>
                                    <p:cond delay="0"/>
                                  </p:stCondLst>
                                  <p:childTnLst>
                                    <p:set>
                                      <p:cBhvr>
                                        <p:cTn id="43" dur="1" fill="hold">
                                          <p:stCondLst>
                                            <p:cond delay="0"/>
                                          </p:stCondLst>
                                        </p:cTn>
                                        <p:tgtEl>
                                          <p:spTgt spid="47"/>
                                        </p:tgtEl>
                                        <p:attrNameLst>
                                          <p:attrName>style.visibility</p:attrName>
                                        </p:attrNameLst>
                                      </p:cBhvr>
                                      <p:to>
                                        <p:strVal val="visible"/>
                                      </p:to>
                                    </p:set>
                                    <p:animEffect transition="in" filter="wipe(up)">
                                      <p:cBhvr>
                                        <p:cTn id="44" dur="500"/>
                                        <p:tgtEl>
                                          <p:spTgt spid="47"/>
                                        </p:tgtEl>
                                      </p:cBhvr>
                                    </p:animEffect>
                                  </p:childTnLst>
                                </p:cTn>
                              </p:par>
                              <p:par>
                                <p:cTn id="45" presetID="22" presetClass="entr" presetSubtype="8" fill="hold" nodeType="withEffect">
                                  <p:stCondLst>
                                    <p:cond delay="500"/>
                                  </p:stCondLst>
                                  <p:childTnLst>
                                    <p:set>
                                      <p:cBhvr>
                                        <p:cTn id="46" dur="1" fill="hold">
                                          <p:stCondLst>
                                            <p:cond delay="0"/>
                                          </p:stCondLst>
                                        </p:cTn>
                                        <p:tgtEl>
                                          <p:spTgt spid="52"/>
                                        </p:tgtEl>
                                        <p:attrNameLst>
                                          <p:attrName>style.visibility</p:attrName>
                                        </p:attrNameLst>
                                      </p:cBhvr>
                                      <p:to>
                                        <p:strVal val="visible"/>
                                      </p:to>
                                    </p:set>
                                    <p:animEffect transition="in" filter="wipe(left)">
                                      <p:cBhvr>
                                        <p:cTn id="47" dur="500"/>
                                        <p:tgtEl>
                                          <p:spTgt spid="52"/>
                                        </p:tgtEl>
                                      </p:cBhvr>
                                    </p:animEffect>
                                  </p:childTnLst>
                                </p:cTn>
                              </p:par>
                              <p:par>
                                <p:cTn id="48" presetID="10" presetClass="entr" presetSubtype="0" fill="hold" nodeType="withEffect">
                                  <p:stCondLst>
                                    <p:cond delay="100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1000"/>
                                  </p:stCondLst>
                                  <p:childTnLst>
                                    <p:set>
                                      <p:cBhvr>
                                        <p:cTn id="52" dur="1" fill="hold">
                                          <p:stCondLst>
                                            <p:cond delay="0"/>
                                          </p:stCondLst>
                                        </p:cTn>
                                        <p:tgtEl>
                                          <p:spTgt spid="5128"/>
                                        </p:tgtEl>
                                        <p:attrNameLst>
                                          <p:attrName>style.visibility</p:attrName>
                                        </p:attrNameLst>
                                      </p:cBhvr>
                                      <p:to>
                                        <p:strVal val="visible"/>
                                      </p:to>
                                    </p:set>
                                    <p:animEffect transition="in" filter="fade">
                                      <p:cBhvr>
                                        <p:cTn id="53" dur="500"/>
                                        <p:tgtEl>
                                          <p:spTgt spid="5128"/>
                                        </p:tgtEl>
                                      </p:cBhvr>
                                    </p:animEffect>
                                  </p:childTnLst>
                                  <p:subTnLst>
                                    <p:set>
                                      <p:cBhvr override="childStyle">
                                        <p:cTn dur="1" fill="hold" display="0" masterRel="nextClick" afterEffect="1"/>
                                        <p:tgtEl>
                                          <p:spTgt spid="5128"/>
                                        </p:tgtEl>
                                        <p:attrNameLst>
                                          <p:attrName>style.visibility</p:attrName>
                                        </p:attrNameLst>
                                      </p:cBhvr>
                                      <p:to>
                                        <p:strVal val="hidden"/>
                                      </p:to>
                                    </p:set>
                                  </p:subTnLst>
                                </p:cTn>
                              </p:par>
                              <p:par>
                                <p:cTn id="54" presetID="10" presetClass="entr" presetSubtype="0" fill="hold" grpId="0" nodeType="withEffect">
                                  <p:stCondLst>
                                    <p:cond delay="1000"/>
                                  </p:stCondLst>
                                  <p:childTnLst>
                                    <p:set>
                                      <p:cBhvr>
                                        <p:cTn id="55" dur="1" fill="hold">
                                          <p:stCondLst>
                                            <p:cond delay="0"/>
                                          </p:stCondLst>
                                        </p:cTn>
                                        <p:tgtEl>
                                          <p:spTgt spid="68"/>
                                        </p:tgtEl>
                                        <p:attrNameLst>
                                          <p:attrName>style.visibility</p:attrName>
                                        </p:attrNameLst>
                                      </p:cBhvr>
                                      <p:to>
                                        <p:strVal val="visible"/>
                                      </p:to>
                                    </p:set>
                                    <p:animEffect transition="in" filter="fade">
                                      <p:cBhvr>
                                        <p:cTn id="56" dur="500"/>
                                        <p:tgtEl>
                                          <p:spTgt spid="6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up)">
                                      <p:cBhvr>
                                        <p:cTn id="61" dur="500"/>
                                        <p:tgtEl>
                                          <p:spTgt spid="62"/>
                                        </p:tgtEl>
                                      </p:cBhvr>
                                    </p:animEffect>
                                  </p:childTnLst>
                                </p:cTn>
                              </p:par>
                              <p:par>
                                <p:cTn id="62" presetID="22" presetClass="entr" presetSubtype="8" fill="hold" nodeType="withEffect">
                                  <p:stCondLst>
                                    <p:cond delay="500"/>
                                  </p:stCondLst>
                                  <p:childTnLst>
                                    <p:set>
                                      <p:cBhvr>
                                        <p:cTn id="63" dur="1" fill="hold">
                                          <p:stCondLst>
                                            <p:cond delay="0"/>
                                          </p:stCondLst>
                                        </p:cTn>
                                        <p:tgtEl>
                                          <p:spTgt spid="54"/>
                                        </p:tgtEl>
                                        <p:attrNameLst>
                                          <p:attrName>style.visibility</p:attrName>
                                        </p:attrNameLst>
                                      </p:cBhvr>
                                      <p:to>
                                        <p:strVal val="visible"/>
                                      </p:to>
                                    </p:set>
                                    <p:animEffect transition="in" filter="wipe(left)">
                                      <p:cBhvr>
                                        <p:cTn id="64" dur="500"/>
                                        <p:tgtEl>
                                          <p:spTgt spid="54"/>
                                        </p:tgtEl>
                                      </p:cBhvr>
                                    </p:animEffect>
                                  </p:childTnLst>
                                </p:cTn>
                              </p:par>
                              <p:par>
                                <p:cTn id="65" presetID="10" presetClass="entr" presetSubtype="0" fill="hold" nodeType="withEffect">
                                  <p:stCondLst>
                                    <p:cond delay="100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500"/>
                                        <p:tgtEl>
                                          <p:spTgt spid="10"/>
                                        </p:tgtEl>
                                      </p:cBhvr>
                                    </p:animEffect>
                                  </p:childTnLst>
                                </p:cTn>
                              </p:par>
                              <p:par>
                                <p:cTn id="68" presetID="10" presetClass="entr" presetSubtype="0" fill="hold" nodeType="withEffect">
                                  <p:stCondLst>
                                    <p:cond delay="1000"/>
                                  </p:stCondLst>
                                  <p:childTnLst>
                                    <p:set>
                                      <p:cBhvr>
                                        <p:cTn id="69" dur="1" fill="hold">
                                          <p:stCondLst>
                                            <p:cond delay="0"/>
                                          </p:stCondLst>
                                        </p:cTn>
                                        <p:tgtEl>
                                          <p:spTgt spid="29"/>
                                        </p:tgtEl>
                                        <p:attrNameLst>
                                          <p:attrName>style.visibility</p:attrName>
                                        </p:attrNameLst>
                                      </p:cBhvr>
                                      <p:to>
                                        <p:strVal val="visible"/>
                                      </p:to>
                                    </p:set>
                                    <p:animEffect transition="in" filter="fade">
                                      <p:cBhvr>
                                        <p:cTn id="70" dur="500"/>
                                        <p:tgtEl>
                                          <p:spTgt spid="29"/>
                                        </p:tgtEl>
                                      </p:cBhvr>
                                    </p:animEffect>
                                  </p:childTnLst>
                                  <p:subTnLst>
                                    <p:set>
                                      <p:cBhvr override="childStyle">
                                        <p:cTn dur="1" fill="hold" display="0" masterRel="nextClick" afterEffect="1"/>
                                        <p:tgtEl>
                                          <p:spTgt spid="29"/>
                                        </p:tgtEl>
                                        <p:attrNameLst>
                                          <p:attrName>style.visibility</p:attrName>
                                        </p:attrNameLst>
                                      </p:cBhvr>
                                      <p:to>
                                        <p:strVal val="hidden"/>
                                      </p:to>
                                    </p:set>
                                  </p:subTnLst>
                                </p:cTn>
                              </p:par>
                              <p:par>
                                <p:cTn id="71" presetID="10" presetClass="entr" presetSubtype="0" fill="hold" grpId="0" nodeType="withEffect">
                                  <p:stCondLst>
                                    <p:cond delay="1000"/>
                                  </p:stCondLst>
                                  <p:childTnLst>
                                    <p:set>
                                      <p:cBhvr>
                                        <p:cTn id="72" dur="1" fill="hold">
                                          <p:stCondLst>
                                            <p:cond delay="0"/>
                                          </p:stCondLst>
                                        </p:cTn>
                                        <p:tgtEl>
                                          <p:spTgt spid="69"/>
                                        </p:tgtEl>
                                        <p:attrNameLst>
                                          <p:attrName>style.visibility</p:attrName>
                                        </p:attrNameLst>
                                      </p:cBhvr>
                                      <p:to>
                                        <p:strVal val="visible"/>
                                      </p:to>
                                    </p:set>
                                    <p:animEffect transition="in" filter="fade">
                                      <p:cBhvr>
                                        <p:cTn id="73"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5" grpId="0"/>
      <p:bldP spid="67" grpId="0"/>
      <p:bldP spid="68" grpId="0"/>
      <p:bldP spid="69" grpId="0"/>
    </p:bldLst>
  </p:timing>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pic>
        <p:nvPicPr>
          <p:cNvPr id="49" name="Google Shape;2388;p105">
            <a:extLst>
              <a:ext uri="{FF2B5EF4-FFF2-40B4-BE49-F238E27FC236}">
                <a16:creationId xmlns:a16="http://schemas.microsoft.com/office/drawing/2014/main" id="{DA1AF954-C650-4657-A24F-35B9A9D6BD4E}"/>
              </a:ext>
            </a:extLst>
          </p:cNvPr>
          <p:cNvPicPr preferRelativeResize="0"/>
          <p:nvPr/>
        </p:nvPicPr>
        <p:blipFill>
          <a:blip r:embed="rId3">
            <a:alphaModFix/>
          </a:blip>
          <a:stretch>
            <a:fillRect/>
          </a:stretch>
        </p:blipFill>
        <p:spPr>
          <a:xfrm>
            <a:off x="512667" y="3388723"/>
            <a:ext cx="847955" cy="784176"/>
          </a:xfrm>
          <a:prstGeom prst="rect">
            <a:avLst/>
          </a:prstGeom>
          <a:noFill/>
          <a:ln>
            <a:noFill/>
          </a:ln>
        </p:spPr>
      </p:pic>
      <p:pic>
        <p:nvPicPr>
          <p:cNvPr id="53" name="Picture 52">
            <a:extLst>
              <a:ext uri="{FF2B5EF4-FFF2-40B4-BE49-F238E27FC236}">
                <a16:creationId xmlns:a16="http://schemas.microsoft.com/office/drawing/2014/main" id="{7906DD55-9978-4010-B555-E5F70B37CD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5865" y="3053412"/>
            <a:ext cx="1593505" cy="1593505"/>
          </a:xfrm>
          <a:prstGeom prst="rect">
            <a:avLst/>
          </a:prstGeom>
        </p:spPr>
      </p:pic>
      <p:cxnSp>
        <p:nvCxnSpPr>
          <p:cNvPr id="9" name="Straight Connector 8">
            <a:extLst>
              <a:ext uri="{FF2B5EF4-FFF2-40B4-BE49-F238E27FC236}">
                <a16:creationId xmlns:a16="http://schemas.microsoft.com/office/drawing/2014/main" id="{AC9065FF-CA7E-49EB-9413-67FA2B8C3AA8}"/>
              </a:ext>
            </a:extLst>
          </p:cNvPr>
          <p:cNvCxnSpPr>
            <a:cxnSpLocks/>
          </p:cNvCxnSpPr>
          <p:nvPr/>
        </p:nvCxnSpPr>
        <p:spPr>
          <a:xfrm>
            <a:off x="1524000" y="3826120"/>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Google Shape;2381;p105">
            <a:extLst>
              <a:ext uri="{FF2B5EF4-FFF2-40B4-BE49-F238E27FC236}">
                <a16:creationId xmlns:a16="http://schemas.microsoft.com/office/drawing/2014/main" id="{FA651EB6-C563-4D71-979D-3468F27D5700}"/>
              </a:ext>
            </a:extLst>
          </p:cNvPr>
          <p:cNvSpPr txBox="1"/>
          <p:nvPr/>
        </p:nvSpPr>
        <p:spPr>
          <a:xfrm>
            <a:off x="1495425" y="3301394"/>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sp>
        <p:nvSpPr>
          <p:cNvPr id="84" name="Google Shape;2381;p105">
            <a:extLst>
              <a:ext uri="{FF2B5EF4-FFF2-40B4-BE49-F238E27FC236}">
                <a16:creationId xmlns:a16="http://schemas.microsoft.com/office/drawing/2014/main" id="{46787DDD-76D3-4798-8BF9-F006E9EDFDA9}"/>
              </a:ext>
            </a:extLst>
          </p:cNvPr>
          <p:cNvSpPr txBox="1"/>
          <p:nvPr/>
        </p:nvSpPr>
        <p:spPr>
          <a:xfrm>
            <a:off x="317822" y="4305316"/>
            <a:ext cx="1042800" cy="434000"/>
          </a:xfrm>
          <a:prstGeom prst="rect">
            <a:avLst/>
          </a:prstGeom>
          <a:noFill/>
          <a:ln>
            <a:noFill/>
          </a:ln>
        </p:spPr>
        <p:txBody>
          <a:bodyPr spcFirstLastPara="1" wrap="square" lIns="121900" tIns="121900" rIns="121900" bIns="121900" anchor="ctr" anchorCtr="0">
            <a:noAutofit/>
          </a:bodyPr>
          <a:lstStyle/>
          <a:p>
            <a:pPr algn="ctr"/>
            <a:r>
              <a:rPr lang="en" sz="2000" b="1" dirty="0">
                <a:latin typeface="Concert One"/>
                <a:ea typeface="Concert One"/>
                <a:cs typeface="Concert One"/>
                <a:sym typeface="Concert One"/>
              </a:rPr>
              <a:t>Admin</a:t>
            </a:r>
            <a:endParaRPr sz="2000" b="1" dirty="0">
              <a:latin typeface="Concert One"/>
              <a:ea typeface="Concert One"/>
              <a:cs typeface="Concert One"/>
              <a:sym typeface="Concert One"/>
            </a:endParaRPr>
          </a:p>
        </p:txBody>
      </p:sp>
      <p:sp>
        <p:nvSpPr>
          <p:cNvPr id="85" name="Google Shape;930;p47">
            <a:extLst>
              <a:ext uri="{FF2B5EF4-FFF2-40B4-BE49-F238E27FC236}">
                <a16:creationId xmlns:a16="http://schemas.microsoft.com/office/drawing/2014/main" id="{9436B4A0-3928-4064-A166-2A02265E626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Admin Flow</a:t>
            </a:r>
          </a:p>
        </p:txBody>
      </p:sp>
      <p:sp>
        <p:nvSpPr>
          <p:cNvPr id="86" name="Google Shape;783;p39">
            <a:extLst>
              <a:ext uri="{FF2B5EF4-FFF2-40B4-BE49-F238E27FC236}">
                <a16:creationId xmlns:a16="http://schemas.microsoft.com/office/drawing/2014/main" id="{5B8C2ED1-2517-4D91-9362-9C1AC634E550}"/>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10" name="Google Shape;1974;p91">
            <a:extLst>
              <a:ext uri="{FF2B5EF4-FFF2-40B4-BE49-F238E27FC236}">
                <a16:creationId xmlns:a16="http://schemas.microsoft.com/office/drawing/2014/main" id="{FB688C4E-9D6B-4B00-AC3E-A2F0B57AEF01}"/>
              </a:ext>
            </a:extLst>
          </p:cNvPr>
          <p:cNvPicPr preferRelativeResize="0"/>
          <p:nvPr/>
        </p:nvPicPr>
        <p:blipFill>
          <a:blip r:embed="rId5"/>
          <a:stretch>
            <a:fillRect/>
          </a:stretch>
        </p:blipFill>
        <p:spPr>
          <a:xfrm>
            <a:off x="6444883" y="5251830"/>
            <a:ext cx="775102" cy="809540"/>
          </a:xfrm>
          <a:prstGeom prst="rect">
            <a:avLst/>
          </a:prstGeom>
        </p:spPr>
      </p:pic>
      <p:pic>
        <p:nvPicPr>
          <p:cNvPr id="11" name="Picture 10">
            <a:extLst>
              <a:ext uri="{FF2B5EF4-FFF2-40B4-BE49-F238E27FC236}">
                <a16:creationId xmlns:a16="http://schemas.microsoft.com/office/drawing/2014/main" id="{7D0076CA-2EEF-40C3-A603-2B83303C53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8217" y="3971757"/>
            <a:ext cx="801415" cy="801415"/>
          </a:xfrm>
          <a:prstGeom prst="rect">
            <a:avLst/>
          </a:prstGeom>
        </p:spPr>
      </p:pic>
      <p:pic>
        <p:nvPicPr>
          <p:cNvPr id="12" name="Picture 11">
            <a:extLst>
              <a:ext uri="{FF2B5EF4-FFF2-40B4-BE49-F238E27FC236}">
                <a16:creationId xmlns:a16="http://schemas.microsoft.com/office/drawing/2014/main" id="{19BA80FD-9E28-4BE0-882B-362E106411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5672" y="1298850"/>
            <a:ext cx="698558" cy="698558"/>
          </a:xfrm>
          <a:prstGeom prst="rect">
            <a:avLst/>
          </a:prstGeom>
        </p:spPr>
      </p:pic>
      <p:pic>
        <p:nvPicPr>
          <p:cNvPr id="13" name="Picture 12">
            <a:extLst>
              <a:ext uri="{FF2B5EF4-FFF2-40B4-BE49-F238E27FC236}">
                <a16:creationId xmlns:a16="http://schemas.microsoft.com/office/drawing/2014/main" id="{227CFA65-20FD-4330-921D-E7A5F9CEF0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6022" y="2640712"/>
            <a:ext cx="660682" cy="660682"/>
          </a:xfrm>
          <a:prstGeom prst="rect">
            <a:avLst/>
          </a:prstGeom>
        </p:spPr>
      </p:pic>
      <p:sp>
        <p:nvSpPr>
          <p:cNvPr id="22" name="Google Shape;2381;p105">
            <a:extLst>
              <a:ext uri="{FF2B5EF4-FFF2-40B4-BE49-F238E27FC236}">
                <a16:creationId xmlns:a16="http://schemas.microsoft.com/office/drawing/2014/main" id="{40D62BE5-3955-4354-8A09-297597E89B66}"/>
              </a:ext>
            </a:extLst>
          </p:cNvPr>
          <p:cNvSpPr txBox="1"/>
          <p:nvPr/>
        </p:nvSpPr>
        <p:spPr>
          <a:xfrm>
            <a:off x="5989320" y="1985330"/>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Product</a:t>
            </a:r>
            <a:endParaRPr dirty="0">
              <a:latin typeface="Concert One"/>
              <a:ea typeface="Concert One"/>
              <a:cs typeface="Concert One"/>
              <a:sym typeface="Concert One"/>
            </a:endParaRPr>
          </a:p>
        </p:txBody>
      </p:sp>
      <p:cxnSp>
        <p:nvCxnSpPr>
          <p:cNvPr id="46" name="Straight Connector 45">
            <a:extLst>
              <a:ext uri="{FF2B5EF4-FFF2-40B4-BE49-F238E27FC236}">
                <a16:creationId xmlns:a16="http://schemas.microsoft.com/office/drawing/2014/main" id="{A667AC53-AB7D-419F-8809-E54C0EB6B12A}"/>
              </a:ext>
            </a:extLst>
          </p:cNvPr>
          <p:cNvCxnSpPr/>
          <p:nvPr/>
        </p:nvCxnSpPr>
        <p:spPr>
          <a:xfrm>
            <a:off x="4897434" y="1541427"/>
            <a:ext cx="0" cy="228600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C9632-3FE1-49E8-A908-0EA2E53DDE9E}"/>
              </a:ext>
            </a:extLst>
          </p:cNvPr>
          <p:cNvCxnSpPr>
            <a:cxnSpLocks/>
          </p:cNvCxnSpPr>
          <p:nvPr/>
        </p:nvCxnSpPr>
        <p:spPr>
          <a:xfrm>
            <a:off x="4894834" y="3826120"/>
            <a:ext cx="2600" cy="658638"/>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657EC5A-2BCA-445F-8BFB-A8C8CC958EEB}"/>
              </a:ext>
            </a:extLst>
          </p:cNvPr>
          <p:cNvCxnSpPr>
            <a:cxnSpLocks/>
          </p:cNvCxnSpPr>
          <p:nvPr/>
        </p:nvCxnSpPr>
        <p:spPr>
          <a:xfrm flipH="1">
            <a:off x="3910009" y="3827427"/>
            <a:ext cx="100584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475032-B009-47A6-A610-ABE1F327169F}"/>
              </a:ext>
            </a:extLst>
          </p:cNvPr>
          <p:cNvCxnSpPr>
            <a:cxnSpLocks/>
          </p:cNvCxnSpPr>
          <p:nvPr/>
        </p:nvCxnSpPr>
        <p:spPr>
          <a:xfrm flipH="1">
            <a:off x="4918641" y="2947705"/>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0842F2B-8019-4FF0-ACC5-E9CDD9D343EE}"/>
              </a:ext>
            </a:extLst>
          </p:cNvPr>
          <p:cNvCxnSpPr>
            <a:cxnSpLocks/>
          </p:cNvCxnSpPr>
          <p:nvPr/>
        </p:nvCxnSpPr>
        <p:spPr>
          <a:xfrm flipH="1">
            <a:off x="4889613" y="1563624"/>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374733-58BE-4DDA-9BAB-71781E8C3CAE}"/>
              </a:ext>
            </a:extLst>
          </p:cNvPr>
          <p:cNvCxnSpPr>
            <a:cxnSpLocks/>
          </p:cNvCxnSpPr>
          <p:nvPr/>
        </p:nvCxnSpPr>
        <p:spPr>
          <a:xfrm flipH="1">
            <a:off x="4874758" y="4479996"/>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0CFABA-1D06-428C-BDE4-037BBA2F1453}"/>
              </a:ext>
            </a:extLst>
          </p:cNvPr>
          <p:cNvCxnSpPr>
            <a:cxnSpLocks/>
          </p:cNvCxnSpPr>
          <p:nvPr/>
        </p:nvCxnSpPr>
        <p:spPr>
          <a:xfrm flipH="1">
            <a:off x="4870786" y="6096471"/>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Google Shape;2381;p105">
            <a:extLst>
              <a:ext uri="{FF2B5EF4-FFF2-40B4-BE49-F238E27FC236}">
                <a16:creationId xmlns:a16="http://schemas.microsoft.com/office/drawing/2014/main" id="{AC67796C-1C02-40D2-9EFB-14F2D625FB39}"/>
              </a:ext>
            </a:extLst>
          </p:cNvPr>
          <p:cNvSpPr txBox="1"/>
          <p:nvPr/>
        </p:nvSpPr>
        <p:spPr>
          <a:xfrm>
            <a:off x="3723109" y="3301394"/>
            <a:ext cx="1214882"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cxnSp>
        <p:nvCxnSpPr>
          <p:cNvPr id="62" name="Straight Connector 61">
            <a:extLst>
              <a:ext uri="{FF2B5EF4-FFF2-40B4-BE49-F238E27FC236}">
                <a16:creationId xmlns:a16="http://schemas.microsoft.com/office/drawing/2014/main" id="{0E4A5DDA-3164-4EEC-8F31-B6FCC90761AE}"/>
              </a:ext>
            </a:extLst>
          </p:cNvPr>
          <p:cNvCxnSpPr>
            <a:cxnSpLocks/>
          </p:cNvCxnSpPr>
          <p:nvPr/>
        </p:nvCxnSpPr>
        <p:spPr>
          <a:xfrm>
            <a:off x="4897434" y="4484758"/>
            <a:ext cx="0" cy="161647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67" name="Google Shape;2381;p105">
            <a:extLst>
              <a:ext uri="{FF2B5EF4-FFF2-40B4-BE49-F238E27FC236}">
                <a16:creationId xmlns:a16="http://schemas.microsoft.com/office/drawing/2014/main" id="{FD9786E6-149F-48B5-9E66-A52DB5D2C87B}"/>
              </a:ext>
            </a:extLst>
          </p:cNvPr>
          <p:cNvSpPr txBox="1"/>
          <p:nvPr/>
        </p:nvSpPr>
        <p:spPr>
          <a:xfrm>
            <a:off x="5989320" y="3240635"/>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a:t>
            </a:r>
            <a:endParaRPr dirty="0">
              <a:latin typeface="Concert One"/>
              <a:ea typeface="Concert One"/>
              <a:cs typeface="Concert One"/>
              <a:sym typeface="Concert One"/>
            </a:endParaRPr>
          </a:p>
        </p:txBody>
      </p:sp>
      <p:sp>
        <p:nvSpPr>
          <p:cNvPr id="68" name="Google Shape;2381;p105">
            <a:extLst>
              <a:ext uri="{FF2B5EF4-FFF2-40B4-BE49-F238E27FC236}">
                <a16:creationId xmlns:a16="http://schemas.microsoft.com/office/drawing/2014/main" id="{70492E05-14BC-4ED9-99DB-4D9D4ACA6D78}"/>
              </a:ext>
            </a:extLst>
          </p:cNvPr>
          <p:cNvSpPr txBox="1"/>
          <p:nvPr/>
        </p:nvSpPr>
        <p:spPr>
          <a:xfrm>
            <a:off x="5989320" y="4744649"/>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Store</a:t>
            </a:r>
            <a:endParaRPr dirty="0">
              <a:latin typeface="Concert One"/>
              <a:ea typeface="Concert One"/>
              <a:cs typeface="Concert One"/>
              <a:sym typeface="Concert One"/>
            </a:endParaRPr>
          </a:p>
        </p:txBody>
      </p:sp>
      <p:sp>
        <p:nvSpPr>
          <p:cNvPr id="69" name="Google Shape;2381;p105">
            <a:extLst>
              <a:ext uri="{FF2B5EF4-FFF2-40B4-BE49-F238E27FC236}">
                <a16:creationId xmlns:a16="http://schemas.microsoft.com/office/drawing/2014/main" id="{CB028B7C-DC7A-49ED-89C0-379CDAA169E3}"/>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cxnSp>
        <p:nvCxnSpPr>
          <p:cNvPr id="30" name="Straight Connector 29">
            <a:extLst>
              <a:ext uri="{FF2B5EF4-FFF2-40B4-BE49-F238E27FC236}">
                <a16:creationId xmlns:a16="http://schemas.microsoft.com/office/drawing/2014/main" id="{8307FDB6-B435-4077-BBB4-8AC6FE1B51D5}"/>
              </a:ext>
            </a:extLst>
          </p:cNvPr>
          <p:cNvCxnSpPr>
            <a:cxnSpLocks/>
          </p:cNvCxnSpPr>
          <p:nvPr/>
        </p:nvCxnSpPr>
        <p:spPr>
          <a:xfrm>
            <a:off x="7413763" y="4502847"/>
            <a:ext cx="350363"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9130FF-1BB0-4832-BABD-7EF6DA5A2206}"/>
              </a:ext>
            </a:extLst>
          </p:cNvPr>
          <p:cNvCxnSpPr>
            <a:cxnSpLocks/>
          </p:cNvCxnSpPr>
          <p:nvPr/>
        </p:nvCxnSpPr>
        <p:spPr>
          <a:xfrm>
            <a:off x="7787496" y="4478608"/>
            <a:ext cx="0" cy="773222"/>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AC1D7C-A2E6-49EA-8528-B4CF40EAA872}"/>
              </a:ext>
            </a:extLst>
          </p:cNvPr>
          <p:cNvCxnSpPr>
            <a:cxnSpLocks/>
          </p:cNvCxnSpPr>
          <p:nvPr/>
        </p:nvCxnSpPr>
        <p:spPr>
          <a:xfrm>
            <a:off x="7787496" y="5178649"/>
            <a:ext cx="1293502"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377C58-DD91-46F4-9EF8-CA3F8A2E5806}"/>
              </a:ext>
            </a:extLst>
          </p:cNvPr>
          <p:cNvCxnSpPr>
            <a:cxnSpLocks/>
          </p:cNvCxnSpPr>
          <p:nvPr/>
        </p:nvCxnSpPr>
        <p:spPr>
          <a:xfrm>
            <a:off x="7416144" y="5932955"/>
            <a:ext cx="350363"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34" name="Google Shape;2381;p105">
            <a:extLst>
              <a:ext uri="{FF2B5EF4-FFF2-40B4-BE49-F238E27FC236}">
                <a16:creationId xmlns:a16="http://schemas.microsoft.com/office/drawing/2014/main" id="{0BEEA561-DA80-4B2F-A578-D21136145555}"/>
              </a:ext>
            </a:extLst>
          </p:cNvPr>
          <p:cNvSpPr txBox="1"/>
          <p:nvPr/>
        </p:nvSpPr>
        <p:spPr>
          <a:xfrm>
            <a:off x="7682850" y="4671469"/>
            <a:ext cx="1502793"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Mapping</a:t>
            </a:r>
            <a:endParaRPr dirty="0">
              <a:latin typeface="Concert One"/>
              <a:ea typeface="Concert One"/>
              <a:cs typeface="Concert One"/>
              <a:sym typeface="Concert One"/>
            </a:endParaRPr>
          </a:p>
        </p:txBody>
      </p:sp>
      <p:pic>
        <p:nvPicPr>
          <p:cNvPr id="35" name="Picture 10">
            <a:extLst>
              <a:ext uri="{FF2B5EF4-FFF2-40B4-BE49-F238E27FC236}">
                <a16:creationId xmlns:a16="http://schemas.microsoft.com/office/drawing/2014/main" id="{B48F125A-D025-433A-8E5D-835A17D2BED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9297432" y="1040950"/>
            <a:ext cx="2487371" cy="5388887"/>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cxnSp>
        <p:nvCxnSpPr>
          <p:cNvPr id="37" name="Straight Connector 36">
            <a:extLst>
              <a:ext uri="{FF2B5EF4-FFF2-40B4-BE49-F238E27FC236}">
                <a16:creationId xmlns:a16="http://schemas.microsoft.com/office/drawing/2014/main" id="{1F304985-475A-46AF-91B7-11B2091B6874}"/>
              </a:ext>
            </a:extLst>
          </p:cNvPr>
          <p:cNvCxnSpPr>
            <a:cxnSpLocks/>
          </p:cNvCxnSpPr>
          <p:nvPr/>
        </p:nvCxnSpPr>
        <p:spPr>
          <a:xfrm>
            <a:off x="7787496" y="5187289"/>
            <a:ext cx="0" cy="773222"/>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pic>
        <p:nvPicPr>
          <p:cNvPr id="7170" name="Picture 2">
            <a:extLst>
              <a:ext uri="{FF2B5EF4-FFF2-40B4-BE49-F238E27FC236}">
                <a16:creationId xmlns:a16="http://schemas.microsoft.com/office/drawing/2014/main" id="{96D79EBD-C139-4DF6-86D5-2DB3057F5B9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299448" y="1042416"/>
            <a:ext cx="2487371" cy="5388888"/>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E6132CE-EBE7-415A-8985-C5139CB07A4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99448" y="1042416"/>
            <a:ext cx="2487371" cy="5388888"/>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E08F98F7-4C2D-461A-ABCA-6AB31B26BE94}"/>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299448" y="1042416"/>
            <a:ext cx="2485953" cy="5385816"/>
          </a:xfrm>
          <a:prstGeom prst="rect">
            <a:avLst/>
          </a:prstGeom>
          <a:ln w="38100">
            <a:solidFill>
              <a:srgbClr val="0070C0"/>
            </a:solidFill>
          </a:ln>
          <a:extLst>
            <a:ext uri="{909E8E84-426E-40DD-AFC4-6F175D3DCCD1}">
              <a14:hiddenFill xmlns:a14="http://schemas.microsoft.com/office/drawing/2010/main">
                <a:solidFill>
                  <a:srgbClr val="FFFFFF"/>
                </a:solidFill>
              </a14:hiddenFill>
            </a:ext>
          </a:extLst>
        </p:spPr>
      </p:pic>
      <p:sp>
        <p:nvSpPr>
          <p:cNvPr id="38" name="Google Shape;932;p47">
            <a:extLst>
              <a:ext uri="{FF2B5EF4-FFF2-40B4-BE49-F238E27FC236}">
                <a16:creationId xmlns:a16="http://schemas.microsoft.com/office/drawing/2014/main" id="{10D74ED3-C47A-4F4C-9461-08A5C6D47CD0}"/>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54</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4269523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300"/>
                                        <p:tgtEl>
                                          <p:spTgt spid="30"/>
                                        </p:tgtEl>
                                      </p:cBhvr>
                                    </p:animEffect>
                                  </p:childTnLst>
                                </p:cTn>
                              </p:par>
                              <p:par>
                                <p:cTn id="8" presetID="22" presetClass="entr" presetSubtype="8" fill="hold"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wipe(left)">
                                      <p:cBhvr>
                                        <p:cTn id="10" dur="300"/>
                                        <p:tgtEl>
                                          <p:spTgt spid="33"/>
                                        </p:tgtEl>
                                      </p:cBhvr>
                                    </p:animEffect>
                                  </p:childTnLst>
                                </p:cTn>
                              </p:par>
                              <p:par>
                                <p:cTn id="11" presetID="22" presetClass="entr" presetSubtype="8" fill="hold" nodeType="withEffect">
                                  <p:stCondLst>
                                    <p:cond delay="600"/>
                                  </p:stCondLst>
                                  <p:childTnLst>
                                    <p:set>
                                      <p:cBhvr>
                                        <p:cTn id="12" dur="1" fill="hold">
                                          <p:stCondLst>
                                            <p:cond delay="0"/>
                                          </p:stCondLst>
                                        </p:cTn>
                                        <p:tgtEl>
                                          <p:spTgt spid="32"/>
                                        </p:tgtEl>
                                        <p:attrNameLst>
                                          <p:attrName>style.visibility</p:attrName>
                                        </p:attrNameLst>
                                      </p:cBhvr>
                                      <p:to>
                                        <p:strVal val="visible"/>
                                      </p:to>
                                    </p:set>
                                    <p:animEffect transition="in" filter="wipe(left)">
                                      <p:cBhvr>
                                        <p:cTn id="13" dur="500"/>
                                        <p:tgtEl>
                                          <p:spTgt spid="32"/>
                                        </p:tgtEl>
                                      </p:cBhvr>
                                    </p:animEffect>
                                  </p:childTnLst>
                                </p:cTn>
                              </p:par>
                              <p:par>
                                <p:cTn id="14" presetID="22" presetClass="entr" presetSubtype="4" fill="hold" nodeType="withEffect">
                                  <p:stCondLst>
                                    <p:cond delay="30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300"/>
                                        <p:tgtEl>
                                          <p:spTgt spid="31"/>
                                        </p:tgtEl>
                                      </p:cBhvr>
                                    </p:animEffect>
                                  </p:childTnLst>
                                </p:cTn>
                              </p:par>
                              <p:par>
                                <p:cTn id="17" presetID="22" presetClass="entr" presetSubtype="1" fill="hold" nodeType="withEffect">
                                  <p:stCondLst>
                                    <p:cond delay="300"/>
                                  </p:stCondLst>
                                  <p:childTnLst>
                                    <p:set>
                                      <p:cBhvr>
                                        <p:cTn id="18" dur="1" fill="hold">
                                          <p:stCondLst>
                                            <p:cond delay="0"/>
                                          </p:stCondLst>
                                        </p:cTn>
                                        <p:tgtEl>
                                          <p:spTgt spid="37"/>
                                        </p:tgtEl>
                                        <p:attrNameLst>
                                          <p:attrName>style.visibility</p:attrName>
                                        </p:attrNameLst>
                                      </p:cBhvr>
                                      <p:to>
                                        <p:strVal val="visible"/>
                                      </p:to>
                                    </p:set>
                                    <p:animEffect transition="in" filter="wipe(up)">
                                      <p:cBhvr>
                                        <p:cTn id="19" dur="300"/>
                                        <p:tgtEl>
                                          <p:spTgt spid="37"/>
                                        </p:tgtEl>
                                      </p:cBhvr>
                                    </p:animEffect>
                                  </p:childTnLst>
                                </p:cTn>
                              </p:par>
                              <p:par>
                                <p:cTn id="20" presetID="22" presetClass="entr" presetSubtype="8" fill="hold" grpId="0" nodeType="withEffect">
                                  <p:stCondLst>
                                    <p:cond delay="600"/>
                                  </p:stCondLst>
                                  <p:childTnLst>
                                    <p:set>
                                      <p:cBhvr>
                                        <p:cTn id="21" dur="1" fill="hold">
                                          <p:stCondLst>
                                            <p:cond delay="0"/>
                                          </p:stCondLst>
                                        </p:cTn>
                                        <p:tgtEl>
                                          <p:spTgt spid="34"/>
                                        </p:tgtEl>
                                        <p:attrNameLst>
                                          <p:attrName>style.visibility</p:attrName>
                                        </p:attrNameLst>
                                      </p:cBhvr>
                                      <p:to>
                                        <p:strVal val="visible"/>
                                      </p:to>
                                    </p:set>
                                    <p:animEffect transition="in" filter="wipe(left)">
                                      <p:cBhvr>
                                        <p:cTn id="22" dur="500"/>
                                        <p:tgtEl>
                                          <p:spTgt spid="34"/>
                                        </p:tgtEl>
                                      </p:cBhvr>
                                    </p:animEffect>
                                  </p:childTnLst>
                                </p:cTn>
                              </p:par>
                              <p:par>
                                <p:cTn id="23" presetID="10" presetClass="entr" presetSubtype="0" fill="hold" nodeType="withEffect">
                                  <p:stCondLst>
                                    <p:cond delay="600"/>
                                  </p:stCondLst>
                                  <p:childTnLst>
                                    <p:set>
                                      <p:cBhvr>
                                        <p:cTn id="24" dur="1" fill="hold">
                                          <p:stCondLst>
                                            <p:cond delay="0"/>
                                          </p:stCondLst>
                                        </p:cTn>
                                        <p:tgtEl>
                                          <p:spTgt spid="35"/>
                                        </p:tgtEl>
                                        <p:attrNameLst>
                                          <p:attrName>style.visibility</p:attrName>
                                        </p:attrNameLst>
                                      </p:cBhvr>
                                      <p:to>
                                        <p:strVal val="visible"/>
                                      </p:to>
                                    </p:set>
                                    <p:animEffect transition="in" filter="fade">
                                      <p:cBhvr>
                                        <p:cTn id="25" dur="500"/>
                                        <p:tgtEl>
                                          <p:spTgt spid="35"/>
                                        </p:tgtEl>
                                      </p:cBhvr>
                                    </p:animEffect>
                                  </p:childTnLst>
                                  <p:subTnLst>
                                    <p:set>
                                      <p:cBhvr override="childStyle">
                                        <p:cTn dur="1" fill="hold" display="0" masterRel="nextClick" afterEffect="1"/>
                                        <p:tgtEl>
                                          <p:spTgt spid="35"/>
                                        </p:tgtEl>
                                        <p:attrNameLst>
                                          <p:attrName>style.visibility</p:attrName>
                                        </p:attrNameLst>
                                      </p:cBhvr>
                                      <p:to>
                                        <p:strVal val="hidden"/>
                                      </p:to>
                                    </p:set>
                                  </p:sub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7170"/>
                                        </p:tgtEl>
                                        <p:attrNameLst>
                                          <p:attrName>style.visibility</p:attrName>
                                        </p:attrNameLst>
                                      </p:cBhvr>
                                      <p:to>
                                        <p:strVal val="visible"/>
                                      </p:to>
                                    </p:set>
                                    <p:animEffect transition="in" filter="fade">
                                      <p:cBhvr>
                                        <p:cTn id="30" dur="500"/>
                                        <p:tgtEl>
                                          <p:spTgt spid="7170"/>
                                        </p:tgtEl>
                                      </p:cBhvr>
                                    </p:animEffect>
                                  </p:childTnLst>
                                  <p:subTnLst>
                                    <p:set>
                                      <p:cBhvr override="childStyle">
                                        <p:cTn dur="1" fill="hold" display="0" masterRel="nextClick" afterEffect="1"/>
                                        <p:tgtEl>
                                          <p:spTgt spid="7170"/>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7172"/>
                                        </p:tgtEl>
                                        <p:attrNameLst>
                                          <p:attrName>style.visibility</p:attrName>
                                        </p:attrNameLst>
                                      </p:cBhvr>
                                      <p:to>
                                        <p:strVal val="visible"/>
                                      </p:to>
                                    </p:set>
                                    <p:animEffect transition="in" filter="fade">
                                      <p:cBhvr>
                                        <p:cTn id="35" dur="500"/>
                                        <p:tgtEl>
                                          <p:spTgt spid="7172"/>
                                        </p:tgtEl>
                                      </p:cBhvr>
                                    </p:animEffect>
                                  </p:childTnLst>
                                  <p:subTnLst>
                                    <p:set>
                                      <p:cBhvr override="childStyle">
                                        <p:cTn dur="1" fill="hold" display="0" masterRel="nextClick" afterEffect="1"/>
                                        <p:tgtEl>
                                          <p:spTgt spid="7172"/>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7174"/>
                                        </p:tgtEl>
                                        <p:attrNameLst>
                                          <p:attrName>style.visibility</p:attrName>
                                        </p:attrNameLst>
                                      </p:cBhvr>
                                      <p:to>
                                        <p:strVal val="visible"/>
                                      </p:to>
                                    </p:set>
                                    <p:animEffect transition="in" filter="fade">
                                      <p:cBhvr>
                                        <p:cTn id="40"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pic>
        <p:nvPicPr>
          <p:cNvPr id="49" name="Google Shape;2388;p105">
            <a:extLst>
              <a:ext uri="{FF2B5EF4-FFF2-40B4-BE49-F238E27FC236}">
                <a16:creationId xmlns:a16="http://schemas.microsoft.com/office/drawing/2014/main" id="{DA1AF954-C650-4657-A24F-35B9A9D6BD4E}"/>
              </a:ext>
            </a:extLst>
          </p:cNvPr>
          <p:cNvPicPr preferRelativeResize="0"/>
          <p:nvPr/>
        </p:nvPicPr>
        <p:blipFill>
          <a:blip r:embed="rId3">
            <a:alphaModFix/>
          </a:blip>
          <a:stretch>
            <a:fillRect/>
          </a:stretch>
        </p:blipFill>
        <p:spPr>
          <a:xfrm>
            <a:off x="512667" y="3388723"/>
            <a:ext cx="847955" cy="784176"/>
          </a:xfrm>
          <a:prstGeom prst="rect">
            <a:avLst/>
          </a:prstGeom>
          <a:noFill/>
          <a:ln>
            <a:noFill/>
          </a:ln>
        </p:spPr>
      </p:pic>
      <p:pic>
        <p:nvPicPr>
          <p:cNvPr id="53" name="Picture 52">
            <a:extLst>
              <a:ext uri="{FF2B5EF4-FFF2-40B4-BE49-F238E27FC236}">
                <a16:creationId xmlns:a16="http://schemas.microsoft.com/office/drawing/2014/main" id="{7906DD55-9978-4010-B555-E5F70B37CDD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55865" y="3053412"/>
            <a:ext cx="1593505" cy="1593505"/>
          </a:xfrm>
          <a:prstGeom prst="rect">
            <a:avLst/>
          </a:prstGeom>
        </p:spPr>
      </p:pic>
      <p:cxnSp>
        <p:nvCxnSpPr>
          <p:cNvPr id="9" name="Straight Connector 8">
            <a:extLst>
              <a:ext uri="{FF2B5EF4-FFF2-40B4-BE49-F238E27FC236}">
                <a16:creationId xmlns:a16="http://schemas.microsoft.com/office/drawing/2014/main" id="{AC9065FF-CA7E-49EB-9413-67FA2B8C3AA8}"/>
              </a:ext>
            </a:extLst>
          </p:cNvPr>
          <p:cNvCxnSpPr>
            <a:cxnSpLocks/>
          </p:cNvCxnSpPr>
          <p:nvPr/>
        </p:nvCxnSpPr>
        <p:spPr>
          <a:xfrm>
            <a:off x="1524000" y="3826120"/>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3" name="Google Shape;2381;p105">
            <a:extLst>
              <a:ext uri="{FF2B5EF4-FFF2-40B4-BE49-F238E27FC236}">
                <a16:creationId xmlns:a16="http://schemas.microsoft.com/office/drawing/2014/main" id="{FA651EB6-C563-4D71-979D-3468F27D5700}"/>
              </a:ext>
            </a:extLst>
          </p:cNvPr>
          <p:cNvSpPr txBox="1"/>
          <p:nvPr/>
        </p:nvSpPr>
        <p:spPr>
          <a:xfrm>
            <a:off x="1495425" y="3301394"/>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sp>
        <p:nvSpPr>
          <p:cNvPr id="84" name="Google Shape;2381;p105">
            <a:extLst>
              <a:ext uri="{FF2B5EF4-FFF2-40B4-BE49-F238E27FC236}">
                <a16:creationId xmlns:a16="http://schemas.microsoft.com/office/drawing/2014/main" id="{46787DDD-76D3-4798-8BF9-F006E9EDFDA9}"/>
              </a:ext>
            </a:extLst>
          </p:cNvPr>
          <p:cNvSpPr txBox="1"/>
          <p:nvPr/>
        </p:nvSpPr>
        <p:spPr>
          <a:xfrm>
            <a:off x="317822" y="4305316"/>
            <a:ext cx="1042800" cy="434000"/>
          </a:xfrm>
          <a:prstGeom prst="rect">
            <a:avLst/>
          </a:prstGeom>
          <a:noFill/>
          <a:ln>
            <a:noFill/>
          </a:ln>
        </p:spPr>
        <p:txBody>
          <a:bodyPr spcFirstLastPara="1" wrap="square" lIns="121900" tIns="121900" rIns="121900" bIns="121900" anchor="ctr" anchorCtr="0">
            <a:noAutofit/>
          </a:bodyPr>
          <a:lstStyle/>
          <a:p>
            <a:pPr algn="ctr"/>
            <a:r>
              <a:rPr lang="en" sz="2000" b="1" dirty="0">
                <a:latin typeface="Concert One"/>
                <a:ea typeface="Concert One"/>
                <a:cs typeface="Concert One"/>
                <a:sym typeface="Concert One"/>
              </a:rPr>
              <a:t>Admin</a:t>
            </a:r>
            <a:endParaRPr sz="2000" b="1" dirty="0">
              <a:latin typeface="Concert One"/>
              <a:ea typeface="Concert One"/>
              <a:cs typeface="Concert One"/>
              <a:sym typeface="Concert One"/>
            </a:endParaRPr>
          </a:p>
        </p:txBody>
      </p:sp>
      <p:sp>
        <p:nvSpPr>
          <p:cNvPr id="85" name="Google Shape;930;p47">
            <a:extLst>
              <a:ext uri="{FF2B5EF4-FFF2-40B4-BE49-F238E27FC236}">
                <a16:creationId xmlns:a16="http://schemas.microsoft.com/office/drawing/2014/main" id="{9436B4A0-3928-4064-A166-2A02265E626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Admin Flow</a:t>
            </a:r>
          </a:p>
        </p:txBody>
      </p:sp>
      <p:sp>
        <p:nvSpPr>
          <p:cNvPr id="86" name="Google Shape;783;p39">
            <a:extLst>
              <a:ext uri="{FF2B5EF4-FFF2-40B4-BE49-F238E27FC236}">
                <a16:creationId xmlns:a16="http://schemas.microsoft.com/office/drawing/2014/main" id="{5B8C2ED1-2517-4D91-9362-9C1AC634E550}"/>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10" name="Google Shape;1974;p91">
            <a:extLst>
              <a:ext uri="{FF2B5EF4-FFF2-40B4-BE49-F238E27FC236}">
                <a16:creationId xmlns:a16="http://schemas.microsoft.com/office/drawing/2014/main" id="{FB688C4E-9D6B-4B00-AC3E-A2F0B57AEF01}"/>
              </a:ext>
            </a:extLst>
          </p:cNvPr>
          <p:cNvPicPr preferRelativeResize="0"/>
          <p:nvPr/>
        </p:nvPicPr>
        <p:blipFill>
          <a:blip r:embed="rId5"/>
          <a:stretch>
            <a:fillRect/>
          </a:stretch>
        </p:blipFill>
        <p:spPr>
          <a:xfrm>
            <a:off x="6444883" y="5251830"/>
            <a:ext cx="775102" cy="809540"/>
          </a:xfrm>
          <a:prstGeom prst="rect">
            <a:avLst/>
          </a:prstGeom>
        </p:spPr>
      </p:pic>
      <p:pic>
        <p:nvPicPr>
          <p:cNvPr id="11" name="Picture 10">
            <a:extLst>
              <a:ext uri="{FF2B5EF4-FFF2-40B4-BE49-F238E27FC236}">
                <a16:creationId xmlns:a16="http://schemas.microsoft.com/office/drawing/2014/main" id="{7D0076CA-2EEF-40C3-A603-2B83303C53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78217" y="3971757"/>
            <a:ext cx="801415" cy="801415"/>
          </a:xfrm>
          <a:prstGeom prst="rect">
            <a:avLst/>
          </a:prstGeom>
        </p:spPr>
      </p:pic>
      <p:pic>
        <p:nvPicPr>
          <p:cNvPr id="12" name="Picture 11">
            <a:extLst>
              <a:ext uri="{FF2B5EF4-FFF2-40B4-BE49-F238E27FC236}">
                <a16:creationId xmlns:a16="http://schemas.microsoft.com/office/drawing/2014/main" id="{19BA80FD-9E28-4BE0-882B-362E106411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425672" y="1298850"/>
            <a:ext cx="698558" cy="698558"/>
          </a:xfrm>
          <a:prstGeom prst="rect">
            <a:avLst/>
          </a:prstGeom>
        </p:spPr>
      </p:pic>
      <p:pic>
        <p:nvPicPr>
          <p:cNvPr id="13" name="Picture 12">
            <a:extLst>
              <a:ext uri="{FF2B5EF4-FFF2-40B4-BE49-F238E27FC236}">
                <a16:creationId xmlns:a16="http://schemas.microsoft.com/office/drawing/2014/main" id="{227CFA65-20FD-4330-921D-E7A5F9CEF04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46022" y="2640712"/>
            <a:ext cx="660682" cy="660682"/>
          </a:xfrm>
          <a:prstGeom prst="rect">
            <a:avLst/>
          </a:prstGeom>
        </p:spPr>
      </p:pic>
      <p:sp>
        <p:nvSpPr>
          <p:cNvPr id="22" name="Google Shape;2381;p105">
            <a:extLst>
              <a:ext uri="{FF2B5EF4-FFF2-40B4-BE49-F238E27FC236}">
                <a16:creationId xmlns:a16="http://schemas.microsoft.com/office/drawing/2014/main" id="{40D62BE5-3955-4354-8A09-297597E89B66}"/>
              </a:ext>
            </a:extLst>
          </p:cNvPr>
          <p:cNvSpPr txBox="1"/>
          <p:nvPr/>
        </p:nvSpPr>
        <p:spPr>
          <a:xfrm>
            <a:off x="5989320" y="1985330"/>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Product</a:t>
            </a:r>
            <a:endParaRPr dirty="0">
              <a:latin typeface="Concert One"/>
              <a:ea typeface="Concert One"/>
              <a:cs typeface="Concert One"/>
              <a:sym typeface="Concert One"/>
            </a:endParaRPr>
          </a:p>
        </p:txBody>
      </p:sp>
      <p:cxnSp>
        <p:nvCxnSpPr>
          <p:cNvPr id="46" name="Straight Connector 45">
            <a:extLst>
              <a:ext uri="{FF2B5EF4-FFF2-40B4-BE49-F238E27FC236}">
                <a16:creationId xmlns:a16="http://schemas.microsoft.com/office/drawing/2014/main" id="{A667AC53-AB7D-419F-8809-E54C0EB6B12A}"/>
              </a:ext>
            </a:extLst>
          </p:cNvPr>
          <p:cNvCxnSpPr/>
          <p:nvPr/>
        </p:nvCxnSpPr>
        <p:spPr>
          <a:xfrm>
            <a:off x="4897434" y="1541427"/>
            <a:ext cx="0" cy="228600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CFC9632-3FE1-49E8-A908-0EA2E53DDE9E}"/>
              </a:ext>
            </a:extLst>
          </p:cNvPr>
          <p:cNvCxnSpPr>
            <a:cxnSpLocks/>
          </p:cNvCxnSpPr>
          <p:nvPr/>
        </p:nvCxnSpPr>
        <p:spPr>
          <a:xfrm>
            <a:off x="4894834" y="3826120"/>
            <a:ext cx="2600" cy="658638"/>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657EC5A-2BCA-445F-8BFB-A8C8CC958EEB}"/>
              </a:ext>
            </a:extLst>
          </p:cNvPr>
          <p:cNvCxnSpPr>
            <a:cxnSpLocks/>
          </p:cNvCxnSpPr>
          <p:nvPr/>
        </p:nvCxnSpPr>
        <p:spPr>
          <a:xfrm flipH="1">
            <a:off x="3910009" y="3827427"/>
            <a:ext cx="100584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22475032-B009-47A6-A610-ABE1F327169F}"/>
              </a:ext>
            </a:extLst>
          </p:cNvPr>
          <p:cNvCxnSpPr>
            <a:cxnSpLocks/>
          </p:cNvCxnSpPr>
          <p:nvPr/>
        </p:nvCxnSpPr>
        <p:spPr>
          <a:xfrm flipH="1">
            <a:off x="4918641" y="2947705"/>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0842F2B-8019-4FF0-ACC5-E9CDD9D343EE}"/>
              </a:ext>
            </a:extLst>
          </p:cNvPr>
          <p:cNvCxnSpPr>
            <a:cxnSpLocks/>
          </p:cNvCxnSpPr>
          <p:nvPr/>
        </p:nvCxnSpPr>
        <p:spPr>
          <a:xfrm flipH="1">
            <a:off x="4889613" y="1563624"/>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AC374733-58BE-4DDA-9BAB-71781E8C3CAE}"/>
              </a:ext>
            </a:extLst>
          </p:cNvPr>
          <p:cNvCxnSpPr>
            <a:cxnSpLocks/>
          </p:cNvCxnSpPr>
          <p:nvPr/>
        </p:nvCxnSpPr>
        <p:spPr>
          <a:xfrm flipH="1">
            <a:off x="4874758" y="4479996"/>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40CFABA-1D06-428C-BDE4-037BBA2F1453}"/>
              </a:ext>
            </a:extLst>
          </p:cNvPr>
          <p:cNvCxnSpPr>
            <a:cxnSpLocks/>
          </p:cNvCxnSpPr>
          <p:nvPr/>
        </p:nvCxnSpPr>
        <p:spPr>
          <a:xfrm flipH="1">
            <a:off x="4870786" y="6096471"/>
            <a:ext cx="13716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55" name="Google Shape;2381;p105">
            <a:extLst>
              <a:ext uri="{FF2B5EF4-FFF2-40B4-BE49-F238E27FC236}">
                <a16:creationId xmlns:a16="http://schemas.microsoft.com/office/drawing/2014/main" id="{AC67796C-1C02-40D2-9EFB-14F2D625FB39}"/>
              </a:ext>
            </a:extLst>
          </p:cNvPr>
          <p:cNvSpPr txBox="1"/>
          <p:nvPr/>
        </p:nvSpPr>
        <p:spPr>
          <a:xfrm>
            <a:off x="3723109" y="3301394"/>
            <a:ext cx="1214882"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cxnSp>
        <p:nvCxnSpPr>
          <p:cNvPr id="62" name="Straight Connector 61">
            <a:extLst>
              <a:ext uri="{FF2B5EF4-FFF2-40B4-BE49-F238E27FC236}">
                <a16:creationId xmlns:a16="http://schemas.microsoft.com/office/drawing/2014/main" id="{0E4A5DDA-3164-4EEC-8F31-B6FCC90761AE}"/>
              </a:ext>
            </a:extLst>
          </p:cNvPr>
          <p:cNvCxnSpPr>
            <a:cxnSpLocks/>
          </p:cNvCxnSpPr>
          <p:nvPr/>
        </p:nvCxnSpPr>
        <p:spPr>
          <a:xfrm>
            <a:off x="4897434" y="4484758"/>
            <a:ext cx="0" cy="161647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67" name="Google Shape;2381;p105">
            <a:extLst>
              <a:ext uri="{FF2B5EF4-FFF2-40B4-BE49-F238E27FC236}">
                <a16:creationId xmlns:a16="http://schemas.microsoft.com/office/drawing/2014/main" id="{FD9786E6-149F-48B5-9E66-A52DB5D2C87B}"/>
              </a:ext>
            </a:extLst>
          </p:cNvPr>
          <p:cNvSpPr txBox="1"/>
          <p:nvPr/>
        </p:nvSpPr>
        <p:spPr>
          <a:xfrm>
            <a:off x="5989320" y="3240635"/>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a:t>
            </a:r>
            <a:endParaRPr dirty="0">
              <a:latin typeface="Concert One"/>
              <a:ea typeface="Concert One"/>
              <a:cs typeface="Concert One"/>
              <a:sym typeface="Concert One"/>
            </a:endParaRPr>
          </a:p>
        </p:txBody>
      </p:sp>
      <p:sp>
        <p:nvSpPr>
          <p:cNvPr id="68" name="Google Shape;2381;p105">
            <a:extLst>
              <a:ext uri="{FF2B5EF4-FFF2-40B4-BE49-F238E27FC236}">
                <a16:creationId xmlns:a16="http://schemas.microsoft.com/office/drawing/2014/main" id="{70492E05-14BC-4ED9-99DB-4D9D4ACA6D78}"/>
              </a:ext>
            </a:extLst>
          </p:cNvPr>
          <p:cNvSpPr txBox="1"/>
          <p:nvPr/>
        </p:nvSpPr>
        <p:spPr>
          <a:xfrm>
            <a:off x="5989320" y="4744649"/>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Store</a:t>
            </a:r>
            <a:endParaRPr dirty="0">
              <a:latin typeface="Concert One"/>
              <a:ea typeface="Concert One"/>
              <a:cs typeface="Concert One"/>
              <a:sym typeface="Concert One"/>
            </a:endParaRPr>
          </a:p>
        </p:txBody>
      </p:sp>
      <p:sp>
        <p:nvSpPr>
          <p:cNvPr id="69" name="Google Shape;2381;p105">
            <a:extLst>
              <a:ext uri="{FF2B5EF4-FFF2-40B4-BE49-F238E27FC236}">
                <a16:creationId xmlns:a16="http://schemas.microsoft.com/office/drawing/2014/main" id="{CB028B7C-DC7A-49ED-89C0-379CDAA169E3}"/>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cxnSp>
        <p:nvCxnSpPr>
          <p:cNvPr id="30" name="Straight Connector 29">
            <a:extLst>
              <a:ext uri="{FF2B5EF4-FFF2-40B4-BE49-F238E27FC236}">
                <a16:creationId xmlns:a16="http://schemas.microsoft.com/office/drawing/2014/main" id="{8307FDB6-B435-4077-BBB4-8AC6FE1B51D5}"/>
              </a:ext>
            </a:extLst>
          </p:cNvPr>
          <p:cNvCxnSpPr>
            <a:cxnSpLocks/>
          </p:cNvCxnSpPr>
          <p:nvPr/>
        </p:nvCxnSpPr>
        <p:spPr>
          <a:xfrm>
            <a:off x="7413763" y="4502847"/>
            <a:ext cx="350363"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C39130FF-1BB0-4832-BABD-7EF6DA5A2206}"/>
              </a:ext>
            </a:extLst>
          </p:cNvPr>
          <p:cNvCxnSpPr>
            <a:cxnSpLocks/>
          </p:cNvCxnSpPr>
          <p:nvPr/>
        </p:nvCxnSpPr>
        <p:spPr>
          <a:xfrm>
            <a:off x="7787496" y="4478608"/>
            <a:ext cx="0" cy="773222"/>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3AC1D7C-A2E6-49EA-8528-B4CF40EAA872}"/>
              </a:ext>
            </a:extLst>
          </p:cNvPr>
          <p:cNvCxnSpPr>
            <a:cxnSpLocks/>
          </p:cNvCxnSpPr>
          <p:nvPr/>
        </p:nvCxnSpPr>
        <p:spPr>
          <a:xfrm>
            <a:off x="7787496" y="5178649"/>
            <a:ext cx="1293502"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D377C58-DD91-46F4-9EF8-CA3F8A2E5806}"/>
              </a:ext>
            </a:extLst>
          </p:cNvPr>
          <p:cNvCxnSpPr>
            <a:cxnSpLocks/>
          </p:cNvCxnSpPr>
          <p:nvPr/>
        </p:nvCxnSpPr>
        <p:spPr>
          <a:xfrm>
            <a:off x="7416144" y="5932955"/>
            <a:ext cx="350363"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34" name="Google Shape;2381;p105">
            <a:extLst>
              <a:ext uri="{FF2B5EF4-FFF2-40B4-BE49-F238E27FC236}">
                <a16:creationId xmlns:a16="http://schemas.microsoft.com/office/drawing/2014/main" id="{0BEEA561-DA80-4B2F-A578-D21136145555}"/>
              </a:ext>
            </a:extLst>
          </p:cNvPr>
          <p:cNvSpPr txBox="1"/>
          <p:nvPr/>
        </p:nvSpPr>
        <p:spPr>
          <a:xfrm>
            <a:off x="7682850" y="4671469"/>
            <a:ext cx="1502793"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Mapping</a:t>
            </a:r>
            <a:endParaRPr dirty="0">
              <a:latin typeface="Concert One"/>
              <a:ea typeface="Concert One"/>
              <a:cs typeface="Concert One"/>
              <a:sym typeface="Concert One"/>
            </a:endParaRPr>
          </a:p>
        </p:txBody>
      </p:sp>
      <p:cxnSp>
        <p:nvCxnSpPr>
          <p:cNvPr id="37" name="Straight Connector 36">
            <a:extLst>
              <a:ext uri="{FF2B5EF4-FFF2-40B4-BE49-F238E27FC236}">
                <a16:creationId xmlns:a16="http://schemas.microsoft.com/office/drawing/2014/main" id="{1F304985-475A-46AF-91B7-11B2091B6874}"/>
              </a:ext>
            </a:extLst>
          </p:cNvPr>
          <p:cNvCxnSpPr>
            <a:cxnSpLocks/>
          </p:cNvCxnSpPr>
          <p:nvPr/>
        </p:nvCxnSpPr>
        <p:spPr>
          <a:xfrm>
            <a:off x="7787496" y="5187289"/>
            <a:ext cx="0" cy="773222"/>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pic>
        <p:nvPicPr>
          <p:cNvPr id="8194" name="Picture 2" descr="CV free icon">
            <a:extLst>
              <a:ext uri="{FF2B5EF4-FFF2-40B4-BE49-F238E27FC236}">
                <a16:creationId xmlns:a16="http://schemas.microsoft.com/office/drawing/2014/main" id="{DBCE3758-FA27-4541-B8BB-59827AE8411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130053" y="4646917"/>
            <a:ext cx="1117615" cy="1117615"/>
          </a:xfrm>
          <a:prstGeom prst="rect">
            <a:avLst/>
          </a:prstGeom>
          <a:noFill/>
          <a:extLst>
            <a:ext uri="{909E8E84-426E-40DD-AFC4-6F175D3DCCD1}">
              <a14:hiddenFill xmlns:a14="http://schemas.microsoft.com/office/drawing/2010/main">
                <a:solidFill>
                  <a:srgbClr val="FFFFFF"/>
                </a:solidFill>
              </a14:hiddenFill>
            </a:ext>
          </a:extLst>
        </p:spPr>
      </p:pic>
      <p:sp>
        <p:nvSpPr>
          <p:cNvPr id="36" name="Google Shape;932;p47">
            <a:extLst>
              <a:ext uri="{FF2B5EF4-FFF2-40B4-BE49-F238E27FC236}">
                <a16:creationId xmlns:a16="http://schemas.microsoft.com/office/drawing/2014/main" id="{BC5959D2-D200-4F90-A14D-10D504DD48EC}"/>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55</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335412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1000"/>
                                        <p:tgtEl>
                                          <p:spTgt spid="49"/>
                                        </p:tgtEl>
                                      </p:cBhvr>
                                    </p:animEffect>
                                  </p:childTnLst>
                                </p:cTn>
                              </p:par>
                              <p:par>
                                <p:cTn id="8" presetID="22" presetClass="entr" presetSubtype="8"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wipe(left)">
                                      <p:cBhvr>
                                        <p:cTn id="10" dur="1000"/>
                                        <p:tgtEl>
                                          <p:spTgt spid="53"/>
                                        </p:tgtEl>
                                      </p:cBhvr>
                                    </p:animEffect>
                                  </p:childTnLst>
                                </p:cTn>
                              </p:par>
                              <p:par>
                                <p:cTn id="11" presetID="22" presetClass="entr" presetSubtype="8"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left)">
                                      <p:cBhvr>
                                        <p:cTn id="13" dur="1000"/>
                                        <p:tgtEl>
                                          <p:spTgt spid="9"/>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83"/>
                                        </p:tgtEl>
                                        <p:attrNameLst>
                                          <p:attrName>style.visibility</p:attrName>
                                        </p:attrNameLst>
                                      </p:cBhvr>
                                      <p:to>
                                        <p:strVal val="visible"/>
                                      </p:to>
                                    </p:set>
                                    <p:animEffect transition="in" filter="wipe(left)">
                                      <p:cBhvr>
                                        <p:cTn id="16" dur="1000"/>
                                        <p:tgtEl>
                                          <p:spTgt spid="83"/>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left)">
                                      <p:cBhvr>
                                        <p:cTn id="19" dur="1000"/>
                                        <p:tgtEl>
                                          <p:spTgt spid="84"/>
                                        </p:tgtEl>
                                      </p:cBhvr>
                                    </p:animEffect>
                                  </p:childTnLst>
                                </p:cTn>
                              </p:par>
                              <p:par>
                                <p:cTn id="20" presetID="22" presetClass="entr" presetSubtype="8"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left)">
                                      <p:cBhvr>
                                        <p:cTn id="22" dur="1000"/>
                                        <p:tgtEl>
                                          <p:spTgt spid="10"/>
                                        </p:tgtEl>
                                      </p:cBhvr>
                                    </p:animEffect>
                                  </p:childTnLst>
                                </p:cTn>
                              </p:par>
                              <p:par>
                                <p:cTn id="23" presetID="2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10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left)">
                                      <p:cBhvr>
                                        <p:cTn id="28" dur="1000"/>
                                        <p:tgtEl>
                                          <p:spTgt spid="12"/>
                                        </p:tgtEl>
                                      </p:cBhvr>
                                    </p:animEffect>
                                  </p:childTnLst>
                                </p:cTn>
                              </p:par>
                              <p:par>
                                <p:cTn id="29" presetID="22" presetClass="entr" presetSubtype="8" fill="hold"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left)">
                                      <p:cBhvr>
                                        <p:cTn id="31" dur="1000"/>
                                        <p:tgtEl>
                                          <p:spTgt spid="13"/>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1000"/>
                                        <p:tgtEl>
                                          <p:spTgt spid="22"/>
                                        </p:tgtEl>
                                      </p:cBhvr>
                                    </p:animEffect>
                                  </p:childTnLst>
                                </p:cTn>
                              </p:par>
                              <p:par>
                                <p:cTn id="35" presetID="22" presetClass="entr" presetSubtype="8" fill="hold" nodeType="with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wipe(left)">
                                      <p:cBhvr>
                                        <p:cTn id="37" dur="1000"/>
                                        <p:tgtEl>
                                          <p:spTgt spid="46"/>
                                        </p:tgtEl>
                                      </p:cBhvr>
                                    </p:animEffect>
                                  </p:childTnLst>
                                </p:cTn>
                              </p:par>
                              <p:par>
                                <p:cTn id="38" presetID="22" presetClass="entr" presetSubtype="8" fill="hold" nodeType="withEffect">
                                  <p:stCondLst>
                                    <p:cond delay="0"/>
                                  </p:stCondLst>
                                  <p:childTnLst>
                                    <p:set>
                                      <p:cBhvr>
                                        <p:cTn id="39" dur="1" fill="hold">
                                          <p:stCondLst>
                                            <p:cond delay="0"/>
                                          </p:stCondLst>
                                        </p:cTn>
                                        <p:tgtEl>
                                          <p:spTgt spid="47"/>
                                        </p:tgtEl>
                                        <p:attrNameLst>
                                          <p:attrName>style.visibility</p:attrName>
                                        </p:attrNameLst>
                                      </p:cBhvr>
                                      <p:to>
                                        <p:strVal val="visible"/>
                                      </p:to>
                                    </p:set>
                                    <p:animEffect transition="in" filter="wipe(left)">
                                      <p:cBhvr>
                                        <p:cTn id="40" dur="1000"/>
                                        <p:tgtEl>
                                          <p:spTgt spid="47"/>
                                        </p:tgtEl>
                                      </p:cBhvr>
                                    </p:animEffect>
                                  </p:childTnLst>
                                </p:cTn>
                              </p:par>
                              <p:par>
                                <p:cTn id="41" presetID="22" presetClass="entr" presetSubtype="8" fill="hold"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wipe(left)">
                                      <p:cBhvr>
                                        <p:cTn id="43" dur="1000"/>
                                        <p:tgtEl>
                                          <p:spTgt spid="48"/>
                                        </p:tgtEl>
                                      </p:cBhvr>
                                    </p:animEffect>
                                  </p:childTnLst>
                                </p:cTn>
                              </p:par>
                              <p:par>
                                <p:cTn id="44" presetID="22" presetClass="entr" presetSubtype="8" fill="hold" nodeType="withEffect">
                                  <p:stCondLst>
                                    <p:cond delay="0"/>
                                  </p:stCondLst>
                                  <p:childTnLst>
                                    <p:set>
                                      <p:cBhvr>
                                        <p:cTn id="45" dur="1" fill="hold">
                                          <p:stCondLst>
                                            <p:cond delay="0"/>
                                          </p:stCondLst>
                                        </p:cTn>
                                        <p:tgtEl>
                                          <p:spTgt spid="50"/>
                                        </p:tgtEl>
                                        <p:attrNameLst>
                                          <p:attrName>style.visibility</p:attrName>
                                        </p:attrNameLst>
                                      </p:cBhvr>
                                      <p:to>
                                        <p:strVal val="visible"/>
                                      </p:to>
                                    </p:set>
                                    <p:animEffect transition="in" filter="wipe(left)">
                                      <p:cBhvr>
                                        <p:cTn id="46" dur="1000"/>
                                        <p:tgtEl>
                                          <p:spTgt spid="50"/>
                                        </p:tgtEl>
                                      </p:cBhvr>
                                    </p:animEffect>
                                  </p:childTnLst>
                                </p:cTn>
                              </p:par>
                              <p:par>
                                <p:cTn id="47" presetID="22" presetClass="entr" presetSubtype="8" fill="hold" nodeType="withEffect">
                                  <p:stCondLst>
                                    <p:cond delay="0"/>
                                  </p:stCondLst>
                                  <p:childTnLst>
                                    <p:set>
                                      <p:cBhvr>
                                        <p:cTn id="48" dur="1" fill="hold">
                                          <p:stCondLst>
                                            <p:cond delay="0"/>
                                          </p:stCondLst>
                                        </p:cTn>
                                        <p:tgtEl>
                                          <p:spTgt spid="51"/>
                                        </p:tgtEl>
                                        <p:attrNameLst>
                                          <p:attrName>style.visibility</p:attrName>
                                        </p:attrNameLst>
                                      </p:cBhvr>
                                      <p:to>
                                        <p:strVal val="visible"/>
                                      </p:to>
                                    </p:set>
                                    <p:animEffect transition="in" filter="wipe(left)">
                                      <p:cBhvr>
                                        <p:cTn id="49" dur="1000"/>
                                        <p:tgtEl>
                                          <p:spTgt spid="51"/>
                                        </p:tgtEl>
                                      </p:cBhvr>
                                    </p:animEffect>
                                  </p:childTnLst>
                                </p:cTn>
                              </p:par>
                              <p:par>
                                <p:cTn id="50" presetID="22" presetClass="entr" presetSubtype="8"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wipe(left)">
                                      <p:cBhvr>
                                        <p:cTn id="52" dur="1000"/>
                                        <p:tgtEl>
                                          <p:spTgt spid="52"/>
                                        </p:tgtEl>
                                      </p:cBhvr>
                                    </p:animEffect>
                                  </p:childTnLst>
                                </p:cTn>
                              </p:par>
                              <p:par>
                                <p:cTn id="53" presetID="22" presetClass="entr" presetSubtype="8" fill="hold" nodeType="withEffect">
                                  <p:stCondLst>
                                    <p:cond delay="0"/>
                                  </p:stCondLst>
                                  <p:childTnLst>
                                    <p:set>
                                      <p:cBhvr>
                                        <p:cTn id="54" dur="1" fill="hold">
                                          <p:stCondLst>
                                            <p:cond delay="0"/>
                                          </p:stCondLst>
                                        </p:cTn>
                                        <p:tgtEl>
                                          <p:spTgt spid="54"/>
                                        </p:tgtEl>
                                        <p:attrNameLst>
                                          <p:attrName>style.visibility</p:attrName>
                                        </p:attrNameLst>
                                      </p:cBhvr>
                                      <p:to>
                                        <p:strVal val="visible"/>
                                      </p:to>
                                    </p:set>
                                    <p:animEffect transition="in" filter="wipe(left)">
                                      <p:cBhvr>
                                        <p:cTn id="55" dur="1000"/>
                                        <p:tgtEl>
                                          <p:spTgt spid="54"/>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55"/>
                                        </p:tgtEl>
                                        <p:attrNameLst>
                                          <p:attrName>style.visibility</p:attrName>
                                        </p:attrNameLst>
                                      </p:cBhvr>
                                      <p:to>
                                        <p:strVal val="visible"/>
                                      </p:to>
                                    </p:set>
                                    <p:animEffect transition="in" filter="wipe(left)">
                                      <p:cBhvr>
                                        <p:cTn id="58" dur="1000"/>
                                        <p:tgtEl>
                                          <p:spTgt spid="55"/>
                                        </p:tgtEl>
                                      </p:cBhvr>
                                    </p:animEffect>
                                  </p:childTnLst>
                                </p:cTn>
                              </p:par>
                              <p:par>
                                <p:cTn id="59" presetID="22" presetClass="entr" presetSubtype="8" fill="hold"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left)">
                                      <p:cBhvr>
                                        <p:cTn id="61" dur="1000"/>
                                        <p:tgtEl>
                                          <p:spTgt spid="62"/>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7"/>
                                        </p:tgtEl>
                                        <p:attrNameLst>
                                          <p:attrName>style.visibility</p:attrName>
                                        </p:attrNameLst>
                                      </p:cBhvr>
                                      <p:to>
                                        <p:strVal val="visible"/>
                                      </p:to>
                                    </p:set>
                                    <p:animEffect transition="in" filter="wipe(left)">
                                      <p:cBhvr>
                                        <p:cTn id="64" dur="1000"/>
                                        <p:tgtEl>
                                          <p:spTgt spid="67"/>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wipe(left)">
                                      <p:cBhvr>
                                        <p:cTn id="67" dur="1000"/>
                                        <p:tgtEl>
                                          <p:spTgt spid="6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69"/>
                                        </p:tgtEl>
                                        <p:attrNameLst>
                                          <p:attrName>style.visibility</p:attrName>
                                        </p:attrNameLst>
                                      </p:cBhvr>
                                      <p:to>
                                        <p:strVal val="visible"/>
                                      </p:to>
                                    </p:set>
                                    <p:animEffect transition="in" filter="wipe(left)">
                                      <p:cBhvr>
                                        <p:cTn id="70" dur="1000"/>
                                        <p:tgtEl>
                                          <p:spTgt spid="69"/>
                                        </p:tgtEl>
                                      </p:cBhvr>
                                    </p:animEffect>
                                  </p:childTnLst>
                                </p:cTn>
                              </p:par>
                              <p:par>
                                <p:cTn id="71" presetID="22" presetClass="entr" presetSubtype="8" fill="hold" nodeType="withEffect">
                                  <p:stCondLst>
                                    <p:cond delay="0"/>
                                  </p:stCondLst>
                                  <p:childTnLst>
                                    <p:set>
                                      <p:cBhvr>
                                        <p:cTn id="72" dur="1" fill="hold">
                                          <p:stCondLst>
                                            <p:cond delay="0"/>
                                          </p:stCondLst>
                                        </p:cTn>
                                        <p:tgtEl>
                                          <p:spTgt spid="30"/>
                                        </p:tgtEl>
                                        <p:attrNameLst>
                                          <p:attrName>style.visibility</p:attrName>
                                        </p:attrNameLst>
                                      </p:cBhvr>
                                      <p:to>
                                        <p:strVal val="visible"/>
                                      </p:to>
                                    </p:set>
                                    <p:animEffect transition="in" filter="wipe(left)">
                                      <p:cBhvr>
                                        <p:cTn id="73" dur="1000"/>
                                        <p:tgtEl>
                                          <p:spTgt spid="30"/>
                                        </p:tgtEl>
                                      </p:cBhvr>
                                    </p:animEffect>
                                  </p:childTnLst>
                                </p:cTn>
                              </p:par>
                              <p:par>
                                <p:cTn id="74" presetID="22" presetClass="entr" presetSubtype="8" fill="hold" nodeType="withEffect">
                                  <p:stCondLst>
                                    <p:cond delay="0"/>
                                  </p:stCondLst>
                                  <p:childTnLst>
                                    <p:set>
                                      <p:cBhvr>
                                        <p:cTn id="75" dur="1" fill="hold">
                                          <p:stCondLst>
                                            <p:cond delay="0"/>
                                          </p:stCondLst>
                                        </p:cTn>
                                        <p:tgtEl>
                                          <p:spTgt spid="31"/>
                                        </p:tgtEl>
                                        <p:attrNameLst>
                                          <p:attrName>style.visibility</p:attrName>
                                        </p:attrNameLst>
                                      </p:cBhvr>
                                      <p:to>
                                        <p:strVal val="visible"/>
                                      </p:to>
                                    </p:set>
                                    <p:animEffect transition="in" filter="wipe(left)">
                                      <p:cBhvr>
                                        <p:cTn id="76" dur="1000"/>
                                        <p:tgtEl>
                                          <p:spTgt spid="31"/>
                                        </p:tgtEl>
                                      </p:cBhvr>
                                    </p:animEffect>
                                  </p:childTnLst>
                                </p:cTn>
                              </p:par>
                              <p:par>
                                <p:cTn id="77" presetID="22" presetClass="entr" presetSubtype="8" fill="hold" nodeType="withEffect">
                                  <p:stCondLst>
                                    <p:cond delay="0"/>
                                  </p:stCondLst>
                                  <p:childTnLst>
                                    <p:set>
                                      <p:cBhvr>
                                        <p:cTn id="78" dur="1" fill="hold">
                                          <p:stCondLst>
                                            <p:cond delay="0"/>
                                          </p:stCondLst>
                                        </p:cTn>
                                        <p:tgtEl>
                                          <p:spTgt spid="32"/>
                                        </p:tgtEl>
                                        <p:attrNameLst>
                                          <p:attrName>style.visibility</p:attrName>
                                        </p:attrNameLst>
                                      </p:cBhvr>
                                      <p:to>
                                        <p:strVal val="visible"/>
                                      </p:to>
                                    </p:set>
                                    <p:animEffect transition="in" filter="wipe(left)">
                                      <p:cBhvr>
                                        <p:cTn id="79" dur="1000"/>
                                        <p:tgtEl>
                                          <p:spTgt spid="32"/>
                                        </p:tgtEl>
                                      </p:cBhvr>
                                    </p:animEffect>
                                  </p:childTnLst>
                                </p:cTn>
                              </p:par>
                              <p:par>
                                <p:cTn id="80" presetID="22" presetClass="entr" presetSubtype="8" fill="hold" nodeType="withEffect">
                                  <p:stCondLst>
                                    <p:cond delay="0"/>
                                  </p:stCondLst>
                                  <p:childTnLst>
                                    <p:set>
                                      <p:cBhvr>
                                        <p:cTn id="81" dur="1" fill="hold">
                                          <p:stCondLst>
                                            <p:cond delay="0"/>
                                          </p:stCondLst>
                                        </p:cTn>
                                        <p:tgtEl>
                                          <p:spTgt spid="33"/>
                                        </p:tgtEl>
                                        <p:attrNameLst>
                                          <p:attrName>style.visibility</p:attrName>
                                        </p:attrNameLst>
                                      </p:cBhvr>
                                      <p:to>
                                        <p:strVal val="visible"/>
                                      </p:to>
                                    </p:set>
                                    <p:animEffect transition="in" filter="wipe(left)">
                                      <p:cBhvr>
                                        <p:cTn id="82" dur="1000"/>
                                        <p:tgtEl>
                                          <p:spTgt spid="33"/>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left)">
                                      <p:cBhvr>
                                        <p:cTn id="85" dur="1000"/>
                                        <p:tgtEl>
                                          <p:spTgt spid="34"/>
                                        </p:tgtEl>
                                      </p:cBhvr>
                                    </p:animEffect>
                                  </p:childTnLst>
                                </p:cTn>
                              </p:par>
                              <p:par>
                                <p:cTn id="86" presetID="22" presetClass="entr" presetSubtype="8" fill="hold" nodeType="withEffect">
                                  <p:stCondLst>
                                    <p:cond delay="0"/>
                                  </p:stCondLst>
                                  <p:childTnLst>
                                    <p:set>
                                      <p:cBhvr>
                                        <p:cTn id="87" dur="1" fill="hold">
                                          <p:stCondLst>
                                            <p:cond delay="0"/>
                                          </p:stCondLst>
                                        </p:cTn>
                                        <p:tgtEl>
                                          <p:spTgt spid="37"/>
                                        </p:tgtEl>
                                        <p:attrNameLst>
                                          <p:attrName>style.visibility</p:attrName>
                                        </p:attrNameLst>
                                      </p:cBhvr>
                                      <p:to>
                                        <p:strVal val="visible"/>
                                      </p:to>
                                    </p:set>
                                    <p:animEffect transition="in" filter="wipe(left)">
                                      <p:cBhvr>
                                        <p:cTn id="88" dur="1000"/>
                                        <p:tgtEl>
                                          <p:spTgt spid="37"/>
                                        </p:tgtEl>
                                      </p:cBhvr>
                                    </p:animEffect>
                                  </p:childTnLst>
                                </p:cTn>
                              </p:par>
                              <p:par>
                                <p:cTn id="89" presetID="22" presetClass="entr" presetSubtype="8" fill="hold" nodeType="withEffect">
                                  <p:stCondLst>
                                    <p:cond delay="0"/>
                                  </p:stCondLst>
                                  <p:childTnLst>
                                    <p:set>
                                      <p:cBhvr>
                                        <p:cTn id="90" dur="1" fill="hold">
                                          <p:stCondLst>
                                            <p:cond delay="0"/>
                                          </p:stCondLst>
                                        </p:cTn>
                                        <p:tgtEl>
                                          <p:spTgt spid="8194"/>
                                        </p:tgtEl>
                                        <p:attrNameLst>
                                          <p:attrName>style.visibility</p:attrName>
                                        </p:attrNameLst>
                                      </p:cBhvr>
                                      <p:to>
                                        <p:strVal val="visible"/>
                                      </p:to>
                                    </p:set>
                                    <p:animEffect transition="in" filter="wipe(left)">
                                      <p:cBhvr>
                                        <p:cTn id="91" dur="1000"/>
                                        <p:tgtEl>
                                          <p:spTgt spid="8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p:bldP spid="22" grpId="0"/>
      <p:bldP spid="55" grpId="0"/>
      <p:bldP spid="67" grpId="0"/>
      <p:bldP spid="68" grpId="0"/>
      <p:bldP spid="69" grpId="0"/>
      <p:bldP spid="34" grpId="0"/>
    </p:bldLst>
  </p:timing>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cxnSp>
        <p:nvCxnSpPr>
          <p:cNvPr id="1949" name="Google Shape;1949;p91"/>
          <p:cNvCxnSpPr/>
          <p:nvPr/>
        </p:nvCxnSpPr>
        <p:spPr>
          <a:xfrm>
            <a:off x="1116775" y="4065617"/>
            <a:ext cx="10323129" cy="0"/>
          </a:xfrm>
          <a:prstGeom prst="straightConnector1">
            <a:avLst/>
          </a:prstGeom>
          <a:noFill/>
          <a:ln w="28575" cap="flat" cmpd="sng">
            <a:solidFill>
              <a:srgbClr val="000000"/>
            </a:solidFill>
            <a:prstDash val="solid"/>
            <a:round/>
            <a:headEnd type="none" w="med" len="med"/>
            <a:tailEnd type="triangle" w="med" len="med"/>
          </a:ln>
        </p:spPr>
      </p:cxnSp>
      <p:grpSp>
        <p:nvGrpSpPr>
          <p:cNvPr id="1960" name="Google Shape;1960;p91"/>
          <p:cNvGrpSpPr/>
          <p:nvPr/>
        </p:nvGrpSpPr>
        <p:grpSpPr>
          <a:xfrm>
            <a:off x="2979459" y="1638692"/>
            <a:ext cx="2827410" cy="3043801"/>
            <a:chOff x="4252606" y="1496183"/>
            <a:chExt cx="413219" cy="463589"/>
          </a:xfrm>
        </p:grpSpPr>
        <p:grpSp>
          <p:nvGrpSpPr>
            <p:cNvPr id="1961" name="Google Shape;1961;p91"/>
            <p:cNvGrpSpPr/>
            <p:nvPr/>
          </p:nvGrpSpPr>
          <p:grpSpPr>
            <a:xfrm>
              <a:off x="4290825" y="1496183"/>
              <a:ext cx="375000" cy="361378"/>
              <a:chOff x="4290825" y="1496183"/>
              <a:chExt cx="375000" cy="361378"/>
            </a:xfrm>
          </p:grpSpPr>
          <p:cxnSp>
            <p:nvCxnSpPr>
              <p:cNvPr id="1962" name="Google Shape;1962;p91"/>
              <p:cNvCxnSpPr/>
              <p:nvPr/>
            </p:nvCxnSpPr>
            <p:spPr>
              <a:xfrm rot="10800000">
                <a:off x="4349995" y="1565661"/>
                <a:ext cx="0" cy="291900"/>
              </a:xfrm>
              <a:prstGeom prst="straightConnector1">
                <a:avLst/>
              </a:prstGeom>
              <a:noFill/>
              <a:ln w="28575" cap="flat" cmpd="sng">
                <a:solidFill>
                  <a:srgbClr val="000000"/>
                </a:solidFill>
                <a:prstDash val="solid"/>
                <a:round/>
                <a:headEnd type="none" w="med" len="med"/>
                <a:tailEnd type="none" w="med" len="med"/>
              </a:ln>
            </p:spPr>
          </p:cxnSp>
          <p:sp>
            <p:nvSpPr>
              <p:cNvPr id="1963" name="Google Shape;1963;p91"/>
              <p:cNvSpPr/>
              <p:nvPr/>
            </p:nvSpPr>
            <p:spPr>
              <a:xfrm>
                <a:off x="4290825" y="1496183"/>
                <a:ext cx="375000" cy="99900"/>
              </a:xfrm>
              <a:prstGeom prst="rect">
                <a:avLst/>
              </a:prstGeom>
              <a:solidFill>
                <a:srgbClr val="FFFFFF"/>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ea typeface="Concert One"/>
                    <a:cs typeface="Concert One"/>
                    <a:sym typeface="Concert One"/>
                  </a:rPr>
                  <a:t>Admin’s Flow</a:t>
                </a:r>
              </a:p>
            </p:txBody>
          </p:sp>
        </p:grpSp>
        <p:sp>
          <p:nvSpPr>
            <p:cNvPr id="1964" name="Google Shape;1964;p91"/>
            <p:cNvSpPr/>
            <p:nvPr/>
          </p:nvSpPr>
          <p:spPr>
            <a:xfrm>
              <a:off x="4252606" y="1771972"/>
              <a:ext cx="187800" cy="187800"/>
            </a:xfrm>
            <a:prstGeom prst="ellipse">
              <a:avLst/>
            </a:prstGeom>
            <a:solidFill>
              <a:srgbClr val="FFFFFF"/>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endParaRPr sz="2667">
                <a:latin typeface="Fira Sans Medium"/>
                <a:ea typeface="Fira Sans Medium"/>
                <a:cs typeface="Fira Sans Medium"/>
                <a:sym typeface="Fira Sans Medium"/>
              </a:endParaRPr>
            </a:p>
          </p:txBody>
        </p:sp>
      </p:grpSp>
      <p:grpSp>
        <p:nvGrpSpPr>
          <p:cNvPr id="1965" name="Google Shape;1965;p91"/>
          <p:cNvGrpSpPr/>
          <p:nvPr/>
        </p:nvGrpSpPr>
        <p:grpSpPr>
          <a:xfrm>
            <a:off x="7762558" y="3449449"/>
            <a:ext cx="3055173" cy="2883689"/>
            <a:chOff x="4613643" y="1763716"/>
            <a:chExt cx="446506" cy="439203"/>
          </a:xfrm>
        </p:grpSpPr>
        <p:grpSp>
          <p:nvGrpSpPr>
            <p:cNvPr id="1966" name="Google Shape;1966;p91"/>
            <p:cNvGrpSpPr/>
            <p:nvPr/>
          </p:nvGrpSpPr>
          <p:grpSpPr>
            <a:xfrm>
              <a:off x="4652450" y="1879538"/>
              <a:ext cx="407700" cy="323380"/>
              <a:chOff x="4652450" y="1879538"/>
              <a:chExt cx="407700" cy="323380"/>
            </a:xfrm>
          </p:grpSpPr>
          <p:cxnSp>
            <p:nvCxnSpPr>
              <p:cNvPr id="1967" name="Google Shape;1967;p91"/>
              <p:cNvCxnSpPr/>
              <p:nvPr/>
            </p:nvCxnSpPr>
            <p:spPr>
              <a:xfrm rot="10800000">
                <a:off x="4707486" y="1879538"/>
                <a:ext cx="0" cy="294000"/>
              </a:xfrm>
              <a:prstGeom prst="straightConnector1">
                <a:avLst/>
              </a:prstGeom>
              <a:noFill/>
              <a:ln w="28575" cap="flat" cmpd="sng">
                <a:solidFill>
                  <a:srgbClr val="000000"/>
                </a:solidFill>
                <a:prstDash val="solid"/>
                <a:round/>
                <a:headEnd type="none" w="med" len="med"/>
                <a:tailEnd type="none" w="med" len="med"/>
              </a:ln>
            </p:spPr>
          </p:cxnSp>
          <p:sp>
            <p:nvSpPr>
              <p:cNvPr id="1968" name="Google Shape;1968;p91"/>
              <p:cNvSpPr/>
              <p:nvPr/>
            </p:nvSpPr>
            <p:spPr>
              <a:xfrm>
                <a:off x="4652450" y="2103018"/>
                <a:ext cx="407700" cy="99900"/>
              </a:xfrm>
              <a:prstGeom prst="rect">
                <a:avLst/>
              </a:prstGeom>
              <a:solidFill>
                <a:schemeClr val="accent4">
                  <a:lumMod val="60000"/>
                  <a:lumOff val="40000"/>
                </a:schemeClr>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r>
                  <a:rPr lang="en-US" sz="2267" dirty="0">
                    <a:latin typeface="Concert One"/>
                    <a:sym typeface="Concert One"/>
                  </a:rPr>
                  <a:t>Manager’s Flow</a:t>
                </a:r>
              </a:p>
            </p:txBody>
          </p:sp>
        </p:grpSp>
        <p:sp>
          <p:nvSpPr>
            <p:cNvPr id="1969" name="Google Shape;1969;p91"/>
            <p:cNvSpPr/>
            <p:nvPr/>
          </p:nvSpPr>
          <p:spPr>
            <a:xfrm>
              <a:off x="4613643" y="1763716"/>
              <a:ext cx="187800" cy="187800"/>
            </a:xfrm>
            <a:prstGeom prst="ellipse">
              <a:avLst/>
            </a:prstGeom>
            <a:solidFill>
              <a:schemeClr val="accent4">
                <a:lumMod val="60000"/>
                <a:lumOff val="40000"/>
              </a:schemeClr>
            </a:solidFill>
            <a:ln w="28575" cap="flat" cmpd="sng">
              <a:solidFill>
                <a:srgbClr val="274E13"/>
              </a:solidFill>
              <a:prstDash val="solid"/>
              <a:round/>
              <a:headEnd type="none" w="sm" len="sm"/>
              <a:tailEnd type="none" w="sm" len="sm"/>
            </a:ln>
          </p:spPr>
          <p:txBody>
            <a:bodyPr spcFirstLastPara="1" wrap="square" lIns="121900" tIns="121900" rIns="121900" bIns="121900" anchor="ctr" anchorCtr="0">
              <a:noAutofit/>
            </a:bodyPr>
            <a:lstStyle/>
            <a:p>
              <a:pPr algn="ctr"/>
              <a:endParaRPr sz="2267">
                <a:latin typeface="Concert One"/>
                <a:sym typeface="Fira Sans Medium"/>
              </a:endParaRPr>
            </a:p>
          </p:txBody>
        </p:sp>
      </p:grpSp>
      <p:sp>
        <p:nvSpPr>
          <p:cNvPr id="18" name="Google Shape;783;p39">
            <a:extLst>
              <a:ext uri="{FF2B5EF4-FFF2-40B4-BE49-F238E27FC236}">
                <a16:creationId xmlns:a16="http://schemas.microsoft.com/office/drawing/2014/main" id="{11AC54DF-E397-4C4D-ABCC-0BBE0B1E6349}"/>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sp>
        <p:nvSpPr>
          <p:cNvPr id="19" name="Google Shape;930;p47">
            <a:extLst>
              <a:ext uri="{FF2B5EF4-FFF2-40B4-BE49-F238E27FC236}">
                <a16:creationId xmlns:a16="http://schemas.microsoft.com/office/drawing/2014/main" id="{60FB826F-B3EC-BB4F-9BBA-112334FA2BCB}"/>
              </a:ext>
            </a:extLst>
          </p:cNvPr>
          <p:cNvSpPr txBox="1">
            <a:spLocks/>
          </p:cNvSpPr>
          <p:nvPr/>
        </p:nvSpPr>
        <p:spPr>
          <a:xfrm>
            <a:off x="1720525" y="315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Workflow</a:t>
            </a:r>
          </a:p>
        </p:txBody>
      </p:sp>
      <p:pic>
        <p:nvPicPr>
          <p:cNvPr id="20" name="Google Shape;1974;p91">
            <a:extLst>
              <a:ext uri="{FF2B5EF4-FFF2-40B4-BE49-F238E27FC236}">
                <a16:creationId xmlns:a16="http://schemas.microsoft.com/office/drawing/2014/main" id="{C0991121-0EFB-4BA4-ABFC-AA17C326EC2D}"/>
              </a:ext>
            </a:extLst>
          </p:cNvPr>
          <p:cNvPicPr preferRelativeResize="0"/>
          <p:nvPr/>
        </p:nvPicPr>
        <p:blipFill>
          <a:blip r:embed="rId3">
            <a:alphaModFix/>
          </a:blip>
          <a:stretch>
            <a:fillRect/>
          </a:stretch>
        </p:blipFill>
        <p:spPr>
          <a:xfrm>
            <a:off x="8028091" y="3552137"/>
            <a:ext cx="918533" cy="918533"/>
          </a:xfrm>
          <a:prstGeom prst="rect">
            <a:avLst/>
          </a:prstGeom>
          <a:noFill/>
          <a:ln>
            <a:noFill/>
          </a:ln>
        </p:spPr>
      </p:pic>
      <p:pic>
        <p:nvPicPr>
          <p:cNvPr id="21" name="Google Shape;1973;p91">
            <a:extLst>
              <a:ext uri="{FF2B5EF4-FFF2-40B4-BE49-F238E27FC236}">
                <a16:creationId xmlns:a16="http://schemas.microsoft.com/office/drawing/2014/main" id="{2EA2184A-6161-4F94-B4F7-CC49C1211B6E}"/>
              </a:ext>
            </a:extLst>
          </p:cNvPr>
          <p:cNvPicPr preferRelativeResize="0"/>
          <p:nvPr/>
        </p:nvPicPr>
        <p:blipFill>
          <a:blip r:embed="rId4">
            <a:alphaModFix/>
          </a:blip>
          <a:stretch>
            <a:fillRect/>
          </a:stretch>
        </p:blipFill>
        <p:spPr>
          <a:xfrm>
            <a:off x="3208108" y="3552137"/>
            <a:ext cx="918533" cy="918533"/>
          </a:xfrm>
          <a:prstGeom prst="rect">
            <a:avLst/>
          </a:prstGeom>
          <a:noFill/>
          <a:ln>
            <a:noFill/>
          </a:ln>
        </p:spPr>
      </p:pic>
      <p:sp>
        <p:nvSpPr>
          <p:cNvPr id="47" name="Google Shape;932;p47">
            <a:extLst>
              <a:ext uri="{FF2B5EF4-FFF2-40B4-BE49-F238E27FC236}">
                <a16:creationId xmlns:a16="http://schemas.microsoft.com/office/drawing/2014/main" id="{F23A37CD-B50D-43C2-99A5-17162C5E7EEF}"/>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56</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2496015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46" name="Google Shape;930;p47">
            <a:extLst>
              <a:ext uri="{FF2B5EF4-FFF2-40B4-BE49-F238E27FC236}">
                <a16:creationId xmlns:a16="http://schemas.microsoft.com/office/drawing/2014/main" id="{D8262058-FDB5-D642-AD61-6AD075531A4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4" name="Google Shape;783;p39">
            <a:extLst>
              <a:ext uri="{FF2B5EF4-FFF2-40B4-BE49-F238E27FC236}">
                <a16:creationId xmlns:a16="http://schemas.microsoft.com/office/drawing/2014/main" id="{07852CD8-5E59-4CAD-84FF-A20E397AA87E}"/>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26" name="Picture 25">
            <a:extLst>
              <a:ext uri="{FF2B5EF4-FFF2-40B4-BE49-F238E27FC236}">
                <a16:creationId xmlns:a16="http://schemas.microsoft.com/office/drawing/2014/main" id="{C6B5B7E3-292C-4F79-8364-FA835902AFCB}"/>
              </a:ext>
            </a:extLst>
          </p:cNvPr>
          <p:cNvPicPr>
            <a:picLocks noChangeAspect="1"/>
          </p:cNvPicPr>
          <p:nvPr/>
        </p:nvPicPr>
        <p:blipFill>
          <a:blip r:embed="rId3"/>
          <a:stretch>
            <a:fillRect/>
          </a:stretch>
        </p:blipFill>
        <p:spPr>
          <a:xfrm>
            <a:off x="4911501" y="1443525"/>
            <a:ext cx="4367663" cy="3256591"/>
          </a:xfrm>
          <a:prstGeom prst="rect">
            <a:avLst/>
          </a:prstGeom>
          <a:ln w="38100">
            <a:solidFill>
              <a:srgbClr val="0070C0"/>
            </a:solidFill>
          </a:ln>
        </p:spPr>
      </p:pic>
      <p:grpSp>
        <p:nvGrpSpPr>
          <p:cNvPr id="27" name="Group 26">
            <a:extLst>
              <a:ext uri="{FF2B5EF4-FFF2-40B4-BE49-F238E27FC236}">
                <a16:creationId xmlns:a16="http://schemas.microsoft.com/office/drawing/2014/main" id="{99928BC5-D236-4405-8775-877FAC3B12A2}"/>
              </a:ext>
            </a:extLst>
          </p:cNvPr>
          <p:cNvGrpSpPr/>
          <p:nvPr/>
        </p:nvGrpSpPr>
        <p:grpSpPr>
          <a:xfrm>
            <a:off x="1327701" y="1601104"/>
            <a:ext cx="1205568" cy="524726"/>
            <a:chOff x="1734645" y="3675055"/>
            <a:chExt cx="1205568" cy="524726"/>
          </a:xfrm>
        </p:grpSpPr>
        <p:cxnSp>
          <p:nvCxnSpPr>
            <p:cNvPr id="28" name="Straight Connector 27">
              <a:extLst>
                <a:ext uri="{FF2B5EF4-FFF2-40B4-BE49-F238E27FC236}">
                  <a16:creationId xmlns:a16="http://schemas.microsoft.com/office/drawing/2014/main" id="{AFF5DF84-6861-414F-8953-0F6C305373DD}"/>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29" name="Google Shape;2381;p105">
              <a:extLst>
                <a:ext uri="{FF2B5EF4-FFF2-40B4-BE49-F238E27FC236}">
                  <a16:creationId xmlns:a16="http://schemas.microsoft.com/office/drawing/2014/main" id="{8378E6E0-04D3-4C26-9C9A-C03A9723F418}"/>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30" name="Group 29">
            <a:extLst>
              <a:ext uri="{FF2B5EF4-FFF2-40B4-BE49-F238E27FC236}">
                <a16:creationId xmlns:a16="http://schemas.microsoft.com/office/drawing/2014/main" id="{1F743A29-317F-4F1C-B8EA-E76C82E1C301}"/>
              </a:ext>
            </a:extLst>
          </p:cNvPr>
          <p:cNvGrpSpPr/>
          <p:nvPr/>
        </p:nvGrpSpPr>
        <p:grpSpPr>
          <a:xfrm>
            <a:off x="-115634" y="1443525"/>
            <a:ext cx="1549811" cy="1183158"/>
            <a:chOff x="5989320" y="5251830"/>
            <a:chExt cx="1549811" cy="1183158"/>
          </a:xfrm>
        </p:grpSpPr>
        <p:pic>
          <p:nvPicPr>
            <p:cNvPr id="31" name="Google Shape;1974;p91">
              <a:extLst>
                <a:ext uri="{FF2B5EF4-FFF2-40B4-BE49-F238E27FC236}">
                  <a16:creationId xmlns:a16="http://schemas.microsoft.com/office/drawing/2014/main" id="{F87FD65E-C8AF-41F2-8F47-A7D672F6A777}"/>
                </a:ext>
              </a:extLst>
            </p:cNvPr>
            <p:cNvPicPr preferRelativeResize="0"/>
            <p:nvPr/>
          </p:nvPicPr>
          <p:blipFill>
            <a:blip r:embed="rId4"/>
            <a:stretch>
              <a:fillRect/>
            </a:stretch>
          </p:blipFill>
          <p:spPr>
            <a:xfrm>
              <a:off x="6444883" y="5251830"/>
              <a:ext cx="775102" cy="809540"/>
            </a:xfrm>
            <a:prstGeom prst="rect">
              <a:avLst/>
            </a:prstGeom>
          </p:spPr>
        </p:pic>
        <p:sp>
          <p:nvSpPr>
            <p:cNvPr id="32" name="Google Shape;2381;p105">
              <a:extLst>
                <a:ext uri="{FF2B5EF4-FFF2-40B4-BE49-F238E27FC236}">
                  <a16:creationId xmlns:a16="http://schemas.microsoft.com/office/drawing/2014/main" id="{79D6002C-B42D-4D7C-ACC0-3E6A9EAE1897}"/>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pic>
        <p:nvPicPr>
          <p:cNvPr id="33" name="Picture 32">
            <a:extLst>
              <a:ext uri="{FF2B5EF4-FFF2-40B4-BE49-F238E27FC236}">
                <a16:creationId xmlns:a16="http://schemas.microsoft.com/office/drawing/2014/main" id="{4EAAEFAF-972C-45F1-AF15-6DC0DBB784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7136" y="1338000"/>
            <a:ext cx="1593505" cy="1593505"/>
          </a:xfrm>
          <a:prstGeom prst="rect">
            <a:avLst/>
          </a:prstGeom>
        </p:spPr>
      </p:pic>
      <p:sp>
        <p:nvSpPr>
          <p:cNvPr id="14" name="Google Shape;932;p47">
            <a:extLst>
              <a:ext uri="{FF2B5EF4-FFF2-40B4-BE49-F238E27FC236}">
                <a16:creationId xmlns:a16="http://schemas.microsoft.com/office/drawing/2014/main" id="{0AF6F378-9001-43C4-8C33-8AB47F075297}"/>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57</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95474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par>
                                <p:cTn id="8" presetID="10" presetClass="entr" presetSubtype="0" fill="hold" nodeType="withEffect">
                                  <p:stCondLst>
                                    <p:cond delay="50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500"/>
                                        <p:tgtEl>
                                          <p:spTgt spid="33"/>
                                        </p:tgtEl>
                                      </p:cBhvr>
                                    </p:animEffect>
                                  </p:childTnLst>
                                </p:cTn>
                              </p:par>
                              <p:par>
                                <p:cTn id="11" presetID="10" presetClass="entr" presetSubtype="0" fill="hold" nodeType="withEffect">
                                  <p:stCondLst>
                                    <p:cond delay="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subTnLst>
                                    <p:set>
                                      <p:cBhvr override="childStyle">
                                        <p:cTn dur="1" fill="hold" display="0" masterRel="nextClick" afterEffect="1"/>
                                        <p:tgtEl>
                                          <p:spTgt spid="2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46" name="Google Shape;930;p47">
            <a:extLst>
              <a:ext uri="{FF2B5EF4-FFF2-40B4-BE49-F238E27FC236}">
                <a16:creationId xmlns:a16="http://schemas.microsoft.com/office/drawing/2014/main" id="{D8262058-FDB5-D642-AD61-6AD075531A4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4" name="Google Shape;783;p39">
            <a:extLst>
              <a:ext uri="{FF2B5EF4-FFF2-40B4-BE49-F238E27FC236}">
                <a16:creationId xmlns:a16="http://schemas.microsoft.com/office/drawing/2014/main" id="{07852CD8-5E59-4CAD-84FF-A20E397AA87E}"/>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grpSp>
        <p:nvGrpSpPr>
          <p:cNvPr id="6" name="Group 5">
            <a:extLst>
              <a:ext uri="{FF2B5EF4-FFF2-40B4-BE49-F238E27FC236}">
                <a16:creationId xmlns:a16="http://schemas.microsoft.com/office/drawing/2014/main" id="{C830067D-7536-42F3-A8D7-877D4577980F}"/>
              </a:ext>
            </a:extLst>
          </p:cNvPr>
          <p:cNvGrpSpPr/>
          <p:nvPr/>
        </p:nvGrpSpPr>
        <p:grpSpPr>
          <a:xfrm>
            <a:off x="1327701" y="1601104"/>
            <a:ext cx="1205568" cy="524726"/>
            <a:chOff x="1734645" y="3675055"/>
            <a:chExt cx="1205568" cy="524726"/>
          </a:xfrm>
        </p:grpSpPr>
        <p:cxnSp>
          <p:nvCxnSpPr>
            <p:cNvPr id="35" name="Straight Connector 34">
              <a:extLst>
                <a:ext uri="{FF2B5EF4-FFF2-40B4-BE49-F238E27FC236}">
                  <a16:creationId xmlns:a16="http://schemas.microsoft.com/office/drawing/2014/main" id="{439599FB-E807-4162-9B17-AC0A210995F4}"/>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2381;p105">
              <a:extLst>
                <a:ext uri="{FF2B5EF4-FFF2-40B4-BE49-F238E27FC236}">
                  <a16:creationId xmlns:a16="http://schemas.microsoft.com/office/drawing/2014/main" id="{259678B7-243C-4A5E-AE3E-9A5A4B026947}"/>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4" name="Group 3">
            <a:extLst>
              <a:ext uri="{FF2B5EF4-FFF2-40B4-BE49-F238E27FC236}">
                <a16:creationId xmlns:a16="http://schemas.microsoft.com/office/drawing/2014/main" id="{FE945B1B-A470-4937-BC34-C739A5A1D8C6}"/>
              </a:ext>
            </a:extLst>
          </p:cNvPr>
          <p:cNvGrpSpPr/>
          <p:nvPr/>
        </p:nvGrpSpPr>
        <p:grpSpPr>
          <a:xfrm>
            <a:off x="-115634" y="1443525"/>
            <a:ext cx="1549811" cy="1183158"/>
            <a:chOff x="5989320" y="5251830"/>
            <a:chExt cx="1549811" cy="1183158"/>
          </a:xfrm>
        </p:grpSpPr>
        <p:pic>
          <p:nvPicPr>
            <p:cNvPr id="41" name="Google Shape;1974;p91">
              <a:extLst>
                <a:ext uri="{FF2B5EF4-FFF2-40B4-BE49-F238E27FC236}">
                  <a16:creationId xmlns:a16="http://schemas.microsoft.com/office/drawing/2014/main" id="{2B47D940-7975-4563-AA87-1F89649D0CAF}"/>
                </a:ext>
              </a:extLst>
            </p:cNvPr>
            <p:cNvPicPr preferRelativeResize="0"/>
            <p:nvPr/>
          </p:nvPicPr>
          <p:blipFill>
            <a:blip r:embed="rId3"/>
            <a:stretch>
              <a:fillRect/>
            </a:stretch>
          </p:blipFill>
          <p:spPr>
            <a:xfrm>
              <a:off x="6444883" y="5251830"/>
              <a:ext cx="775102" cy="809540"/>
            </a:xfrm>
            <a:prstGeom prst="rect">
              <a:avLst/>
            </a:prstGeom>
          </p:spPr>
        </p:pic>
        <p:sp>
          <p:nvSpPr>
            <p:cNvPr id="49" name="Google Shape;2381;p105">
              <a:extLst>
                <a:ext uri="{FF2B5EF4-FFF2-40B4-BE49-F238E27FC236}">
                  <a16:creationId xmlns:a16="http://schemas.microsoft.com/office/drawing/2014/main" id="{511A1DB4-62FE-4AE2-9A47-B0954574D2E6}"/>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pic>
        <p:nvPicPr>
          <p:cNvPr id="54" name="Picture 53">
            <a:extLst>
              <a:ext uri="{FF2B5EF4-FFF2-40B4-BE49-F238E27FC236}">
                <a16:creationId xmlns:a16="http://schemas.microsoft.com/office/drawing/2014/main" id="{26D3762F-02A5-472C-8BA2-CC1F8525C6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7136" y="1338000"/>
            <a:ext cx="1593505" cy="1593505"/>
          </a:xfrm>
          <a:prstGeom prst="rect">
            <a:avLst/>
          </a:prstGeom>
        </p:spPr>
      </p:pic>
      <p:cxnSp>
        <p:nvCxnSpPr>
          <p:cNvPr id="55" name="Straight Connector 54">
            <a:extLst>
              <a:ext uri="{FF2B5EF4-FFF2-40B4-BE49-F238E27FC236}">
                <a16:creationId xmlns:a16="http://schemas.microsoft.com/office/drawing/2014/main" id="{90DD3A40-19C5-450C-A0B4-52873063BA90}"/>
              </a:ext>
            </a:extLst>
          </p:cNvPr>
          <p:cNvCxnSpPr>
            <a:cxnSpLocks/>
          </p:cNvCxnSpPr>
          <p:nvPr/>
        </p:nvCxnSpPr>
        <p:spPr>
          <a:xfrm>
            <a:off x="5010414" y="1643033"/>
            <a:ext cx="0" cy="503254"/>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BE5FA3-A2A8-4F1D-A886-3583D68DCAB9}"/>
              </a:ext>
            </a:extLst>
          </p:cNvPr>
          <p:cNvCxnSpPr>
            <a:cxnSpLocks/>
          </p:cNvCxnSpPr>
          <p:nvPr/>
        </p:nvCxnSpPr>
        <p:spPr>
          <a:xfrm>
            <a:off x="5010060" y="2134753"/>
            <a:ext cx="0" cy="65361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2E0641-413F-4217-918A-B6646A67FD46}"/>
              </a:ext>
            </a:extLst>
          </p:cNvPr>
          <p:cNvCxnSpPr>
            <a:cxnSpLocks/>
          </p:cNvCxnSpPr>
          <p:nvPr/>
        </p:nvCxnSpPr>
        <p:spPr>
          <a:xfrm flipH="1">
            <a:off x="4987732" y="1666848"/>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FD0B90-46A4-41D9-9716-B04927DCB14B}"/>
              </a:ext>
            </a:extLst>
          </p:cNvPr>
          <p:cNvCxnSpPr>
            <a:cxnSpLocks/>
          </p:cNvCxnSpPr>
          <p:nvPr/>
        </p:nvCxnSpPr>
        <p:spPr>
          <a:xfrm flipH="1">
            <a:off x="4987732" y="2788369"/>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B75D6055-92EC-4E16-BAEC-10F6299DFC15}"/>
              </a:ext>
            </a:extLst>
          </p:cNvPr>
          <p:cNvGrpSpPr/>
          <p:nvPr/>
        </p:nvGrpSpPr>
        <p:grpSpPr>
          <a:xfrm>
            <a:off x="3648700" y="1675203"/>
            <a:ext cx="1371600" cy="499017"/>
            <a:chOff x="3648700" y="1675203"/>
            <a:chExt cx="1371600" cy="499017"/>
          </a:xfrm>
        </p:grpSpPr>
        <p:cxnSp>
          <p:nvCxnSpPr>
            <p:cNvPr id="57" name="Straight Connector 56">
              <a:extLst>
                <a:ext uri="{FF2B5EF4-FFF2-40B4-BE49-F238E27FC236}">
                  <a16:creationId xmlns:a16="http://schemas.microsoft.com/office/drawing/2014/main" id="{AA2B1C48-0DEB-45B0-91C4-EDE793434235}"/>
                </a:ext>
              </a:extLst>
            </p:cNvPr>
            <p:cNvCxnSpPr>
              <a:cxnSpLocks/>
            </p:cNvCxnSpPr>
            <p:nvPr/>
          </p:nvCxnSpPr>
          <p:spPr>
            <a:xfrm flipH="1">
              <a:off x="3648700" y="2174220"/>
              <a:ext cx="137160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C1153D36-8935-4448-9404-311A3BE1D0BF}"/>
                </a:ext>
              </a:extLst>
            </p:cNvPr>
            <p:cNvSpPr txBox="1"/>
            <p:nvPr/>
          </p:nvSpPr>
          <p:spPr>
            <a:xfrm>
              <a:off x="3652354" y="16752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grpSp>
      <p:grpSp>
        <p:nvGrpSpPr>
          <p:cNvPr id="15" name="Group 14">
            <a:extLst>
              <a:ext uri="{FF2B5EF4-FFF2-40B4-BE49-F238E27FC236}">
                <a16:creationId xmlns:a16="http://schemas.microsoft.com/office/drawing/2014/main" id="{E838A572-71C9-434F-BF78-178656959EE9}"/>
              </a:ext>
            </a:extLst>
          </p:cNvPr>
          <p:cNvGrpSpPr/>
          <p:nvPr/>
        </p:nvGrpSpPr>
        <p:grpSpPr>
          <a:xfrm>
            <a:off x="5678490" y="1286359"/>
            <a:ext cx="1232296" cy="1047744"/>
            <a:chOff x="5678490" y="1286359"/>
            <a:chExt cx="1232296" cy="1047744"/>
          </a:xfrm>
        </p:grpSpPr>
        <p:pic>
          <p:nvPicPr>
            <p:cNvPr id="53" name="Picture 52">
              <a:extLst>
                <a:ext uri="{FF2B5EF4-FFF2-40B4-BE49-F238E27FC236}">
                  <a16:creationId xmlns:a16="http://schemas.microsoft.com/office/drawing/2014/main" id="{A2DA2ADC-40FB-4CCD-AB10-14A1F06E89C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03725" y="1286359"/>
              <a:ext cx="581826" cy="581826"/>
            </a:xfrm>
            <a:prstGeom prst="rect">
              <a:avLst/>
            </a:prstGeom>
          </p:spPr>
        </p:pic>
        <p:sp>
          <p:nvSpPr>
            <p:cNvPr id="63" name="Google Shape;2381;p105">
              <a:extLst>
                <a:ext uri="{FF2B5EF4-FFF2-40B4-BE49-F238E27FC236}">
                  <a16:creationId xmlns:a16="http://schemas.microsoft.com/office/drawing/2014/main" id="{26BAA3D9-F9F5-4DE9-BD1E-84F4B6ED8A21}"/>
                </a:ext>
              </a:extLst>
            </p:cNvPr>
            <p:cNvSpPr txBox="1"/>
            <p:nvPr/>
          </p:nvSpPr>
          <p:spPr>
            <a:xfrm>
              <a:off x="5678490" y="19001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Shelf</a:t>
              </a:r>
              <a:endParaRPr dirty="0">
                <a:latin typeface="Concert One"/>
                <a:ea typeface="Concert One"/>
                <a:cs typeface="Concert One"/>
                <a:sym typeface="Concert One"/>
              </a:endParaRPr>
            </a:p>
          </p:txBody>
        </p:sp>
      </p:grpSp>
      <p:grpSp>
        <p:nvGrpSpPr>
          <p:cNvPr id="16" name="Group 15">
            <a:extLst>
              <a:ext uri="{FF2B5EF4-FFF2-40B4-BE49-F238E27FC236}">
                <a16:creationId xmlns:a16="http://schemas.microsoft.com/office/drawing/2014/main" id="{239EBE36-452A-4D5F-A598-B0822BF75ECA}"/>
              </a:ext>
            </a:extLst>
          </p:cNvPr>
          <p:cNvGrpSpPr/>
          <p:nvPr/>
        </p:nvGrpSpPr>
        <p:grpSpPr>
          <a:xfrm>
            <a:off x="5703190" y="2420208"/>
            <a:ext cx="1232296" cy="1171666"/>
            <a:chOff x="5703190" y="2420208"/>
            <a:chExt cx="1232296" cy="1171666"/>
          </a:xfrm>
        </p:grpSpPr>
        <p:pic>
          <p:nvPicPr>
            <p:cNvPr id="21" name="Picture 20">
              <a:extLst>
                <a:ext uri="{FF2B5EF4-FFF2-40B4-BE49-F238E27FC236}">
                  <a16:creationId xmlns:a16="http://schemas.microsoft.com/office/drawing/2014/main" id="{7E15D96D-15DB-421D-8465-8351F78650F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980006" y="2420208"/>
              <a:ext cx="736322" cy="736322"/>
            </a:xfrm>
            <a:prstGeom prst="rect">
              <a:avLst/>
            </a:prstGeom>
          </p:spPr>
        </p:pic>
        <p:sp>
          <p:nvSpPr>
            <p:cNvPr id="64" name="Google Shape;2381;p105">
              <a:extLst>
                <a:ext uri="{FF2B5EF4-FFF2-40B4-BE49-F238E27FC236}">
                  <a16:creationId xmlns:a16="http://schemas.microsoft.com/office/drawing/2014/main" id="{1EFBAF90-5E4E-487B-9137-4AC2A78FC69C}"/>
                </a:ext>
              </a:extLst>
            </p:cNvPr>
            <p:cNvSpPr txBox="1"/>
            <p:nvPr/>
          </p:nvSpPr>
          <p:spPr>
            <a:xfrm>
              <a:off x="5703190" y="3157874"/>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Stack</a:t>
              </a:r>
              <a:endParaRPr dirty="0">
                <a:latin typeface="Concert One"/>
                <a:ea typeface="Concert One"/>
                <a:cs typeface="Concert One"/>
                <a:sym typeface="Concert One"/>
              </a:endParaRPr>
            </a:p>
          </p:txBody>
        </p:sp>
      </p:grpSp>
      <p:pic>
        <p:nvPicPr>
          <p:cNvPr id="78" name="Picture 77">
            <a:extLst>
              <a:ext uri="{FF2B5EF4-FFF2-40B4-BE49-F238E27FC236}">
                <a16:creationId xmlns:a16="http://schemas.microsoft.com/office/drawing/2014/main" id="{703D261A-C0C9-4A16-8EA5-634836D9F195}"/>
              </a:ext>
            </a:extLst>
          </p:cNvPr>
          <p:cNvPicPr>
            <a:picLocks noChangeAspect="1"/>
          </p:cNvPicPr>
          <p:nvPr/>
        </p:nvPicPr>
        <p:blipFill>
          <a:blip r:embed="rId7"/>
          <a:stretch>
            <a:fillRect/>
          </a:stretch>
        </p:blipFill>
        <p:spPr>
          <a:xfrm>
            <a:off x="727480" y="3062482"/>
            <a:ext cx="4876800" cy="3200400"/>
          </a:xfrm>
          <a:prstGeom prst="rect">
            <a:avLst/>
          </a:prstGeom>
          <a:ln w="38100">
            <a:solidFill>
              <a:srgbClr val="0070C0"/>
            </a:solidFill>
          </a:ln>
        </p:spPr>
      </p:pic>
      <p:pic>
        <p:nvPicPr>
          <p:cNvPr id="79" name="Picture 78">
            <a:extLst>
              <a:ext uri="{FF2B5EF4-FFF2-40B4-BE49-F238E27FC236}">
                <a16:creationId xmlns:a16="http://schemas.microsoft.com/office/drawing/2014/main" id="{70DFEB8A-C980-4467-84BA-B8D23EA570A3}"/>
              </a:ext>
            </a:extLst>
          </p:cNvPr>
          <p:cNvPicPr>
            <a:picLocks noChangeAspect="1"/>
          </p:cNvPicPr>
          <p:nvPr/>
        </p:nvPicPr>
        <p:blipFill>
          <a:blip r:embed="rId8"/>
          <a:stretch>
            <a:fillRect/>
          </a:stretch>
        </p:blipFill>
        <p:spPr>
          <a:xfrm>
            <a:off x="220469" y="4264317"/>
            <a:ext cx="9534525" cy="1428750"/>
          </a:xfrm>
          <a:prstGeom prst="rect">
            <a:avLst/>
          </a:prstGeom>
          <a:ln w="38100">
            <a:solidFill>
              <a:srgbClr val="0070C0"/>
            </a:solidFill>
          </a:ln>
        </p:spPr>
      </p:pic>
      <p:pic>
        <p:nvPicPr>
          <p:cNvPr id="80" name="Picture 79">
            <a:extLst>
              <a:ext uri="{FF2B5EF4-FFF2-40B4-BE49-F238E27FC236}">
                <a16:creationId xmlns:a16="http://schemas.microsoft.com/office/drawing/2014/main" id="{551D20FD-80AF-4009-9847-1CF288D9A4C6}"/>
              </a:ext>
            </a:extLst>
          </p:cNvPr>
          <p:cNvPicPr>
            <a:picLocks noChangeAspect="1"/>
          </p:cNvPicPr>
          <p:nvPr/>
        </p:nvPicPr>
        <p:blipFill>
          <a:blip r:embed="rId9"/>
          <a:stretch>
            <a:fillRect/>
          </a:stretch>
        </p:blipFill>
        <p:spPr>
          <a:xfrm>
            <a:off x="7695549" y="2626683"/>
            <a:ext cx="3618669" cy="3768064"/>
          </a:xfrm>
          <a:prstGeom prst="rect">
            <a:avLst/>
          </a:prstGeom>
          <a:ln w="38100">
            <a:solidFill>
              <a:srgbClr val="0070C0"/>
            </a:solidFill>
          </a:ln>
        </p:spPr>
      </p:pic>
      <p:sp>
        <p:nvSpPr>
          <p:cNvPr id="29" name="Google Shape;932;p47">
            <a:extLst>
              <a:ext uri="{FF2B5EF4-FFF2-40B4-BE49-F238E27FC236}">
                <a16:creationId xmlns:a16="http://schemas.microsoft.com/office/drawing/2014/main" id="{60D5327E-A02B-4605-B7B7-DC887AE52FF0}"/>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58</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91480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22" presetClass="entr" presetSubtype="4" fill="hold" nodeType="withEffect">
                                  <p:stCondLst>
                                    <p:cond delay="500"/>
                                  </p:stCondLst>
                                  <p:childTnLst>
                                    <p:set>
                                      <p:cBhvr>
                                        <p:cTn id="9" dur="1" fill="hold">
                                          <p:stCondLst>
                                            <p:cond delay="0"/>
                                          </p:stCondLst>
                                        </p:cTn>
                                        <p:tgtEl>
                                          <p:spTgt spid="55"/>
                                        </p:tgtEl>
                                        <p:attrNameLst>
                                          <p:attrName>style.visibility</p:attrName>
                                        </p:attrNameLst>
                                      </p:cBhvr>
                                      <p:to>
                                        <p:strVal val="visible"/>
                                      </p:to>
                                    </p:set>
                                    <p:animEffect transition="in" filter="wipe(down)">
                                      <p:cBhvr>
                                        <p:cTn id="10" dur="500"/>
                                        <p:tgtEl>
                                          <p:spTgt spid="55"/>
                                        </p:tgtEl>
                                      </p:cBhvr>
                                    </p:animEffect>
                                  </p:childTnLst>
                                </p:cTn>
                              </p:par>
                              <p:par>
                                <p:cTn id="11" presetID="22" presetClass="entr" presetSubtype="1" fill="hold" nodeType="withEffect">
                                  <p:stCondLst>
                                    <p:cond delay="500"/>
                                  </p:stCondLst>
                                  <p:childTnLst>
                                    <p:set>
                                      <p:cBhvr>
                                        <p:cTn id="12" dur="1" fill="hold">
                                          <p:stCondLst>
                                            <p:cond delay="0"/>
                                          </p:stCondLst>
                                        </p:cTn>
                                        <p:tgtEl>
                                          <p:spTgt spid="56"/>
                                        </p:tgtEl>
                                        <p:attrNameLst>
                                          <p:attrName>style.visibility</p:attrName>
                                        </p:attrNameLst>
                                      </p:cBhvr>
                                      <p:to>
                                        <p:strVal val="visible"/>
                                      </p:to>
                                    </p:set>
                                    <p:animEffect transition="in" filter="wipe(up)">
                                      <p:cBhvr>
                                        <p:cTn id="13" dur="500"/>
                                        <p:tgtEl>
                                          <p:spTgt spid="56"/>
                                        </p:tgtEl>
                                      </p:cBhvr>
                                    </p:animEffect>
                                  </p:childTnLst>
                                </p:cTn>
                              </p:par>
                              <p:par>
                                <p:cTn id="14" presetID="22" presetClass="entr" presetSubtype="8" fill="hold" nodeType="withEffect">
                                  <p:stCondLst>
                                    <p:cond delay="1000"/>
                                  </p:stCondLst>
                                  <p:childTnLst>
                                    <p:set>
                                      <p:cBhvr>
                                        <p:cTn id="15" dur="1" fill="hold">
                                          <p:stCondLst>
                                            <p:cond delay="0"/>
                                          </p:stCondLst>
                                        </p:cTn>
                                        <p:tgtEl>
                                          <p:spTgt spid="58"/>
                                        </p:tgtEl>
                                        <p:attrNameLst>
                                          <p:attrName>style.visibility</p:attrName>
                                        </p:attrNameLst>
                                      </p:cBhvr>
                                      <p:to>
                                        <p:strVal val="visible"/>
                                      </p:to>
                                    </p:set>
                                    <p:animEffect transition="in" filter="wipe(left)">
                                      <p:cBhvr>
                                        <p:cTn id="16" dur="500"/>
                                        <p:tgtEl>
                                          <p:spTgt spid="58"/>
                                        </p:tgtEl>
                                      </p:cBhvr>
                                    </p:animEffect>
                                  </p:childTnLst>
                                </p:cTn>
                              </p:par>
                              <p:par>
                                <p:cTn id="17" presetID="22" presetClass="entr" presetSubtype="8" fill="hold" nodeType="withEffect">
                                  <p:stCondLst>
                                    <p:cond delay="1000"/>
                                  </p:stCondLst>
                                  <p:childTnLst>
                                    <p:set>
                                      <p:cBhvr>
                                        <p:cTn id="18" dur="1" fill="hold">
                                          <p:stCondLst>
                                            <p:cond delay="0"/>
                                          </p:stCondLst>
                                        </p:cTn>
                                        <p:tgtEl>
                                          <p:spTgt spid="61"/>
                                        </p:tgtEl>
                                        <p:attrNameLst>
                                          <p:attrName>style.visibility</p:attrName>
                                        </p:attrNameLst>
                                      </p:cBhvr>
                                      <p:to>
                                        <p:strVal val="visible"/>
                                      </p:to>
                                    </p:set>
                                    <p:animEffect transition="in" filter="wipe(left)">
                                      <p:cBhvr>
                                        <p:cTn id="19" dur="500"/>
                                        <p:tgtEl>
                                          <p:spTgt spid="61"/>
                                        </p:tgtEl>
                                      </p:cBhvr>
                                    </p:animEffect>
                                  </p:childTnLst>
                                </p:cTn>
                              </p:par>
                              <p:par>
                                <p:cTn id="20" presetID="10" presetClass="entr" presetSubtype="0" fill="hold" nodeType="withEffect">
                                  <p:stCondLst>
                                    <p:cond delay="10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par>
                                <p:cTn id="23" presetID="10" presetClass="entr" presetSubtype="0" fill="hold" nodeType="withEffect">
                                  <p:stCondLst>
                                    <p:cond delay="100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nodeType="withEffect">
                                  <p:stCondLst>
                                    <p:cond delay="1000"/>
                                  </p:stCondLst>
                                  <p:childTnLst>
                                    <p:set>
                                      <p:cBhvr>
                                        <p:cTn id="27" dur="1" fill="hold">
                                          <p:stCondLst>
                                            <p:cond delay="0"/>
                                          </p:stCondLst>
                                        </p:cTn>
                                        <p:tgtEl>
                                          <p:spTgt spid="78"/>
                                        </p:tgtEl>
                                        <p:attrNameLst>
                                          <p:attrName>style.visibility</p:attrName>
                                        </p:attrNameLst>
                                      </p:cBhvr>
                                      <p:to>
                                        <p:strVal val="visible"/>
                                      </p:to>
                                    </p:set>
                                    <p:animEffect transition="in" filter="fade">
                                      <p:cBhvr>
                                        <p:cTn id="28" dur="500"/>
                                        <p:tgtEl>
                                          <p:spTgt spid="78"/>
                                        </p:tgtEl>
                                      </p:cBhvr>
                                    </p:animEffect>
                                  </p:childTnLst>
                                  <p:subTnLst>
                                    <p:set>
                                      <p:cBhvr override="childStyle">
                                        <p:cTn dur="1" fill="hold" display="0" masterRel="nextClick" afterEffect="1"/>
                                        <p:tgtEl>
                                          <p:spTgt spid="78"/>
                                        </p:tgtEl>
                                        <p:attrNameLst>
                                          <p:attrName>style.visibility</p:attrName>
                                        </p:attrNameLst>
                                      </p:cBhvr>
                                      <p:to>
                                        <p:strVal val="hidden"/>
                                      </p:to>
                                    </p:set>
                                  </p:sub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79"/>
                                        </p:tgtEl>
                                        <p:attrNameLst>
                                          <p:attrName>style.visibility</p:attrName>
                                        </p:attrNameLst>
                                      </p:cBhvr>
                                      <p:to>
                                        <p:strVal val="visible"/>
                                      </p:to>
                                    </p:set>
                                    <p:animEffect transition="in" filter="fade">
                                      <p:cBhvr>
                                        <p:cTn id="33" dur="500"/>
                                        <p:tgtEl>
                                          <p:spTgt spid="79"/>
                                        </p:tgtEl>
                                      </p:cBhvr>
                                    </p:animEffect>
                                  </p:childTnLst>
                                  <p:subTnLst>
                                    <p:set>
                                      <p:cBhvr override="childStyle">
                                        <p:cTn dur="1" fill="hold" display="0" masterRel="nextClick" afterEffect="1"/>
                                        <p:tgtEl>
                                          <p:spTgt spid="79"/>
                                        </p:tgtEl>
                                        <p:attrNameLst>
                                          <p:attrName>style.visibility</p:attrName>
                                        </p:attrNameLst>
                                      </p:cBhvr>
                                      <p:to>
                                        <p:strVal val="hidden"/>
                                      </p:to>
                                    </p:set>
                                  </p:sub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80"/>
                                        </p:tgtEl>
                                        <p:attrNameLst>
                                          <p:attrName>style.visibility</p:attrName>
                                        </p:attrNameLst>
                                      </p:cBhvr>
                                      <p:to>
                                        <p:strVal val="visible"/>
                                      </p:to>
                                    </p:set>
                                    <p:animEffect transition="in" filter="fade">
                                      <p:cBhvr>
                                        <p:cTn id="38" dur="500"/>
                                        <p:tgtEl>
                                          <p:spTgt spid="80"/>
                                        </p:tgtEl>
                                      </p:cBhvr>
                                    </p:animEffect>
                                  </p:childTnLst>
                                  <p:subTnLst>
                                    <p:set>
                                      <p:cBhvr override="childStyle">
                                        <p:cTn dur="1" fill="hold" display="0" masterRel="nextClick" afterEffect="1"/>
                                        <p:tgtEl>
                                          <p:spTgt spid="8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46" name="Google Shape;930;p47">
            <a:extLst>
              <a:ext uri="{FF2B5EF4-FFF2-40B4-BE49-F238E27FC236}">
                <a16:creationId xmlns:a16="http://schemas.microsoft.com/office/drawing/2014/main" id="{D8262058-FDB5-D642-AD61-6AD075531A4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4" name="Google Shape;783;p39">
            <a:extLst>
              <a:ext uri="{FF2B5EF4-FFF2-40B4-BE49-F238E27FC236}">
                <a16:creationId xmlns:a16="http://schemas.microsoft.com/office/drawing/2014/main" id="{07852CD8-5E59-4CAD-84FF-A20E397AA87E}"/>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53" name="Picture 52">
            <a:extLst>
              <a:ext uri="{FF2B5EF4-FFF2-40B4-BE49-F238E27FC236}">
                <a16:creationId xmlns:a16="http://schemas.microsoft.com/office/drawing/2014/main" id="{A2DA2ADC-40FB-4CCD-AB10-14A1F06E89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3725" y="1286359"/>
            <a:ext cx="581826" cy="581826"/>
          </a:xfrm>
          <a:prstGeom prst="rect">
            <a:avLst/>
          </a:prstGeom>
        </p:spPr>
      </p:pic>
      <p:pic>
        <p:nvPicPr>
          <p:cNvPr id="21" name="Picture 20">
            <a:extLst>
              <a:ext uri="{FF2B5EF4-FFF2-40B4-BE49-F238E27FC236}">
                <a16:creationId xmlns:a16="http://schemas.microsoft.com/office/drawing/2014/main" id="{7E15D96D-15DB-421D-8465-8351F78650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0006" y="2420208"/>
            <a:ext cx="736322" cy="736322"/>
          </a:xfrm>
          <a:prstGeom prst="rect">
            <a:avLst/>
          </a:prstGeom>
        </p:spPr>
      </p:pic>
      <p:grpSp>
        <p:nvGrpSpPr>
          <p:cNvPr id="6" name="Group 5">
            <a:extLst>
              <a:ext uri="{FF2B5EF4-FFF2-40B4-BE49-F238E27FC236}">
                <a16:creationId xmlns:a16="http://schemas.microsoft.com/office/drawing/2014/main" id="{C830067D-7536-42F3-A8D7-877D4577980F}"/>
              </a:ext>
            </a:extLst>
          </p:cNvPr>
          <p:cNvGrpSpPr/>
          <p:nvPr/>
        </p:nvGrpSpPr>
        <p:grpSpPr>
          <a:xfrm>
            <a:off x="1327701" y="1601104"/>
            <a:ext cx="1205568" cy="524726"/>
            <a:chOff x="1734645" y="3675055"/>
            <a:chExt cx="1205568" cy="524726"/>
          </a:xfrm>
        </p:grpSpPr>
        <p:cxnSp>
          <p:nvCxnSpPr>
            <p:cNvPr id="35" name="Straight Connector 34">
              <a:extLst>
                <a:ext uri="{FF2B5EF4-FFF2-40B4-BE49-F238E27FC236}">
                  <a16:creationId xmlns:a16="http://schemas.microsoft.com/office/drawing/2014/main" id="{439599FB-E807-4162-9B17-AC0A210995F4}"/>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2381;p105">
              <a:extLst>
                <a:ext uri="{FF2B5EF4-FFF2-40B4-BE49-F238E27FC236}">
                  <a16:creationId xmlns:a16="http://schemas.microsoft.com/office/drawing/2014/main" id="{259678B7-243C-4A5E-AE3E-9A5A4B026947}"/>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4" name="Group 3">
            <a:extLst>
              <a:ext uri="{FF2B5EF4-FFF2-40B4-BE49-F238E27FC236}">
                <a16:creationId xmlns:a16="http://schemas.microsoft.com/office/drawing/2014/main" id="{FE945B1B-A470-4937-BC34-C739A5A1D8C6}"/>
              </a:ext>
            </a:extLst>
          </p:cNvPr>
          <p:cNvGrpSpPr/>
          <p:nvPr/>
        </p:nvGrpSpPr>
        <p:grpSpPr>
          <a:xfrm>
            <a:off x="-115634" y="1443525"/>
            <a:ext cx="1549811" cy="1183158"/>
            <a:chOff x="5989320" y="5251830"/>
            <a:chExt cx="1549811" cy="1183158"/>
          </a:xfrm>
        </p:grpSpPr>
        <p:pic>
          <p:nvPicPr>
            <p:cNvPr id="41" name="Google Shape;1974;p91">
              <a:extLst>
                <a:ext uri="{FF2B5EF4-FFF2-40B4-BE49-F238E27FC236}">
                  <a16:creationId xmlns:a16="http://schemas.microsoft.com/office/drawing/2014/main" id="{2B47D940-7975-4563-AA87-1F89649D0CAF}"/>
                </a:ext>
              </a:extLst>
            </p:cNvPr>
            <p:cNvPicPr preferRelativeResize="0"/>
            <p:nvPr/>
          </p:nvPicPr>
          <p:blipFill>
            <a:blip r:embed="rId5"/>
            <a:stretch>
              <a:fillRect/>
            </a:stretch>
          </p:blipFill>
          <p:spPr>
            <a:xfrm>
              <a:off x="6444883" y="5251830"/>
              <a:ext cx="775102" cy="809540"/>
            </a:xfrm>
            <a:prstGeom prst="rect">
              <a:avLst/>
            </a:prstGeom>
          </p:spPr>
        </p:pic>
        <p:sp>
          <p:nvSpPr>
            <p:cNvPr id="49" name="Google Shape;2381;p105">
              <a:extLst>
                <a:ext uri="{FF2B5EF4-FFF2-40B4-BE49-F238E27FC236}">
                  <a16:creationId xmlns:a16="http://schemas.microsoft.com/office/drawing/2014/main" id="{511A1DB4-62FE-4AE2-9A47-B0954574D2E6}"/>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pic>
        <p:nvPicPr>
          <p:cNvPr id="54" name="Picture 53">
            <a:extLst>
              <a:ext uri="{FF2B5EF4-FFF2-40B4-BE49-F238E27FC236}">
                <a16:creationId xmlns:a16="http://schemas.microsoft.com/office/drawing/2014/main" id="{26D3762F-02A5-472C-8BA2-CC1F8525C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7136" y="1338000"/>
            <a:ext cx="1593505" cy="1593505"/>
          </a:xfrm>
          <a:prstGeom prst="rect">
            <a:avLst/>
          </a:prstGeom>
        </p:spPr>
      </p:pic>
      <p:cxnSp>
        <p:nvCxnSpPr>
          <p:cNvPr id="55" name="Straight Connector 54">
            <a:extLst>
              <a:ext uri="{FF2B5EF4-FFF2-40B4-BE49-F238E27FC236}">
                <a16:creationId xmlns:a16="http://schemas.microsoft.com/office/drawing/2014/main" id="{90DD3A40-19C5-450C-A0B4-52873063BA90}"/>
              </a:ext>
            </a:extLst>
          </p:cNvPr>
          <p:cNvCxnSpPr>
            <a:cxnSpLocks/>
          </p:cNvCxnSpPr>
          <p:nvPr/>
        </p:nvCxnSpPr>
        <p:spPr>
          <a:xfrm>
            <a:off x="5010414" y="1643033"/>
            <a:ext cx="0" cy="503254"/>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BE5FA3-A2A8-4F1D-A886-3583D68DCAB9}"/>
              </a:ext>
            </a:extLst>
          </p:cNvPr>
          <p:cNvCxnSpPr>
            <a:cxnSpLocks/>
          </p:cNvCxnSpPr>
          <p:nvPr/>
        </p:nvCxnSpPr>
        <p:spPr>
          <a:xfrm>
            <a:off x="5010060" y="2134753"/>
            <a:ext cx="0" cy="65361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2B1C48-0DEB-45B0-91C4-EDE793434235}"/>
              </a:ext>
            </a:extLst>
          </p:cNvPr>
          <p:cNvCxnSpPr>
            <a:cxnSpLocks/>
          </p:cNvCxnSpPr>
          <p:nvPr/>
        </p:nvCxnSpPr>
        <p:spPr>
          <a:xfrm flipH="1">
            <a:off x="3648700" y="2174220"/>
            <a:ext cx="137160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2E0641-413F-4217-918A-B6646A67FD46}"/>
              </a:ext>
            </a:extLst>
          </p:cNvPr>
          <p:cNvCxnSpPr>
            <a:cxnSpLocks/>
          </p:cNvCxnSpPr>
          <p:nvPr/>
        </p:nvCxnSpPr>
        <p:spPr>
          <a:xfrm flipH="1">
            <a:off x="4987732" y="1666848"/>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FD0B90-46A4-41D9-9716-B04927DCB14B}"/>
              </a:ext>
            </a:extLst>
          </p:cNvPr>
          <p:cNvCxnSpPr>
            <a:cxnSpLocks/>
          </p:cNvCxnSpPr>
          <p:nvPr/>
        </p:nvCxnSpPr>
        <p:spPr>
          <a:xfrm flipH="1">
            <a:off x="4987732" y="2788369"/>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C1153D36-8935-4448-9404-311A3BE1D0BF}"/>
              </a:ext>
            </a:extLst>
          </p:cNvPr>
          <p:cNvSpPr txBox="1"/>
          <p:nvPr/>
        </p:nvSpPr>
        <p:spPr>
          <a:xfrm>
            <a:off x="3652354" y="16752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sp>
        <p:nvSpPr>
          <p:cNvPr id="63" name="Google Shape;2381;p105">
            <a:extLst>
              <a:ext uri="{FF2B5EF4-FFF2-40B4-BE49-F238E27FC236}">
                <a16:creationId xmlns:a16="http://schemas.microsoft.com/office/drawing/2014/main" id="{26BAA3D9-F9F5-4DE9-BD1E-84F4B6ED8A21}"/>
              </a:ext>
            </a:extLst>
          </p:cNvPr>
          <p:cNvSpPr txBox="1"/>
          <p:nvPr/>
        </p:nvSpPr>
        <p:spPr>
          <a:xfrm>
            <a:off x="5678490" y="19001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Shelf</a:t>
            </a:r>
            <a:endParaRPr dirty="0">
              <a:latin typeface="Concert One"/>
              <a:ea typeface="Concert One"/>
              <a:cs typeface="Concert One"/>
              <a:sym typeface="Concert One"/>
            </a:endParaRPr>
          </a:p>
        </p:txBody>
      </p:sp>
      <p:sp>
        <p:nvSpPr>
          <p:cNvPr id="64" name="Google Shape;2381;p105">
            <a:extLst>
              <a:ext uri="{FF2B5EF4-FFF2-40B4-BE49-F238E27FC236}">
                <a16:creationId xmlns:a16="http://schemas.microsoft.com/office/drawing/2014/main" id="{1EFBAF90-5E4E-487B-9137-4AC2A78FC69C}"/>
              </a:ext>
            </a:extLst>
          </p:cNvPr>
          <p:cNvSpPr txBox="1"/>
          <p:nvPr/>
        </p:nvSpPr>
        <p:spPr>
          <a:xfrm>
            <a:off x="5703190" y="3157874"/>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Stack</a:t>
            </a:r>
            <a:endParaRPr dirty="0">
              <a:latin typeface="Concert One"/>
              <a:ea typeface="Concert One"/>
              <a:cs typeface="Concert One"/>
              <a:sym typeface="Concert One"/>
            </a:endParaRPr>
          </a:p>
        </p:txBody>
      </p:sp>
      <p:grpSp>
        <p:nvGrpSpPr>
          <p:cNvPr id="2" name="Group 1">
            <a:extLst>
              <a:ext uri="{FF2B5EF4-FFF2-40B4-BE49-F238E27FC236}">
                <a16:creationId xmlns:a16="http://schemas.microsoft.com/office/drawing/2014/main" id="{89509254-CB2B-435F-96D1-149EFF250165}"/>
              </a:ext>
            </a:extLst>
          </p:cNvPr>
          <p:cNvGrpSpPr/>
          <p:nvPr/>
        </p:nvGrpSpPr>
        <p:grpSpPr>
          <a:xfrm>
            <a:off x="6549824" y="1131156"/>
            <a:ext cx="1232296" cy="533052"/>
            <a:chOff x="6549824" y="1131156"/>
            <a:chExt cx="1232296" cy="533052"/>
          </a:xfrm>
        </p:grpSpPr>
        <p:cxnSp>
          <p:nvCxnSpPr>
            <p:cNvPr id="67" name="Straight Connector 66">
              <a:extLst>
                <a:ext uri="{FF2B5EF4-FFF2-40B4-BE49-F238E27FC236}">
                  <a16:creationId xmlns:a16="http://schemas.microsoft.com/office/drawing/2014/main" id="{62B75A83-FC59-4D59-A08F-A9E9076AD380}"/>
                </a:ext>
              </a:extLst>
            </p:cNvPr>
            <p:cNvCxnSpPr>
              <a:cxnSpLocks/>
            </p:cNvCxnSpPr>
            <p:nvPr/>
          </p:nvCxnSpPr>
          <p:spPr>
            <a:xfrm flipH="1" flipV="1">
              <a:off x="6835241" y="1664208"/>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Google Shape;2381;p105">
              <a:extLst>
                <a:ext uri="{FF2B5EF4-FFF2-40B4-BE49-F238E27FC236}">
                  <a16:creationId xmlns:a16="http://schemas.microsoft.com/office/drawing/2014/main" id="{3BAC0425-E28B-4398-9839-403E744D8146}"/>
                </a:ext>
              </a:extLst>
            </p:cNvPr>
            <p:cNvSpPr txBox="1"/>
            <p:nvPr/>
          </p:nvSpPr>
          <p:spPr>
            <a:xfrm>
              <a:off x="6549824" y="1131156"/>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Add</a:t>
              </a:r>
              <a:endParaRPr dirty="0">
                <a:latin typeface="Concert One"/>
                <a:ea typeface="Concert One"/>
                <a:cs typeface="Concert One"/>
                <a:sym typeface="Concert One"/>
              </a:endParaRPr>
            </a:p>
          </p:txBody>
        </p:sp>
      </p:grpSp>
      <p:grpSp>
        <p:nvGrpSpPr>
          <p:cNvPr id="5" name="Group 4">
            <a:extLst>
              <a:ext uri="{FF2B5EF4-FFF2-40B4-BE49-F238E27FC236}">
                <a16:creationId xmlns:a16="http://schemas.microsoft.com/office/drawing/2014/main" id="{C384BEA1-B80C-426D-B3ED-FB33A66E0CD0}"/>
              </a:ext>
            </a:extLst>
          </p:cNvPr>
          <p:cNvGrpSpPr/>
          <p:nvPr/>
        </p:nvGrpSpPr>
        <p:grpSpPr>
          <a:xfrm>
            <a:off x="7479426" y="1378412"/>
            <a:ext cx="2066099" cy="947982"/>
            <a:chOff x="7479426" y="1378412"/>
            <a:chExt cx="2066099" cy="947982"/>
          </a:xfrm>
        </p:grpSpPr>
        <p:pic>
          <p:nvPicPr>
            <p:cNvPr id="71" name="Picture 70">
              <a:extLst>
                <a:ext uri="{FF2B5EF4-FFF2-40B4-BE49-F238E27FC236}">
                  <a16:creationId xmlns:a16="http://schemas.microsoft.com/office/drawing/2014/main" id="{2B167527-673E-43B6-A11F-EC1C653B7D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38680" y="1378412"/>
              <a:ext cx="513791" cy="513791"/>
            </a:xfrm>
            <a:prstGeom prst="rect">
              <a:avLst/>
            </a:prstGeom>
          </p:spPr>
        </p:pic>
        <p:sp>
          <p:nvSpPr>
            <p:cNvPr id="73" name="Google Shape;2381;p105">
              <a:extLst>
                <a:ext uri="{FF2B5EF4-FFF2-40B4-BE49-F238E27FC236}">
                  <a16:creationId xmlns:a16="http://schemas.microsoft.com/office/drawing/2014/main" id="{428A5108-C962-4F66-9BDD-35A7D40AE710}"/>
                </a:ext>
              </a:extLst>
            </p:cNvPr>
            <p:cNvSpPr txBox="1"/>
            <p:nvPr/>
          </p:nvSpPr>
          <p:spPr>
            <a:xfrm>
              <a:off x="7479426" y="1892394"/>
              <a:ext cx="206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 (Hotspot)</a:t>
              </a:r>
              <a:endParaRPr dirty="0">
                <a:latin typeface="Concert One"/>
                <a:ea typeface="Concert One"/>
                <a:cs typeface="Concert One"/>
                <a:sym typeface="Concert One"/>
              </a:endParaRPr>
            </a:p>
          </p:txBody>
        </p:sp>
      </p:grpSp>
      <p:pic>
        <p:nvPicPr>
          <p:cNvPr id="36" name="Picture 35">
            <a:extLst>
              <a:ext uri="{FF2B5EF4-FFF2-40B4-BE49-F238E27FC236}">
                <a16:creationId xmlns:a16="http://schemas.microsoft.com/office/drawing/2014/main" id="{433D74E3-907C-4B6A-8E99-F18AE65B39FF}"/>
              </a:ext>
            </a:extLst>
          </p:cNvPr>
          <p:cNvPicPr>
            <a:picLocks noChangeAspect="1"/>
          </p:cNvPicPr>
          <p:nvPr/>
        </p:nvPicPr>
        <p:blipFill>
          <a:blip r:embed="rId8"/>
          <a:stretch>
            <a:fillRect/>
          </a:stretch>
        </p:blipFill>
        <p:spPr>
          <a:xfrm>
            <a:off x="274251" y="3182394"/>
            <a:ext cx="4715831" cy="3333524"/>
          </a:xfrm>
          <a:prstGeom prst="rect">
            <a:avLst/>
          </a:prstGeom>
          <a:ln w="38100">
            <a:solidFill>
              <a:srgbClr val="0070C0"/>
            </a:solidFill>
          </a:ln>
        </p:spPr>
      </p:pic>
      <p:pic>
        <p:nvPicPr>
          <p:cNvPr id="37" name="Picture 36">
            <a:extLst>
              <a:ext uri="{FF2B5EF4-FFF2-40B4-BE49-F238E27FC236}">
                <a16:creationId xmlns:a16="http://schemas.microsoft.com/office/drawing/2014/main" id="{4117C5B7-3843-4888-A7B8-83A613FA0D9F}"/>
              </a:ext>
            </a:extLst>
          </p:cNvPr>
          <p:cNvPicPr>
            <a:picLocks noChangeAspect="1"/>
          </p:cNvPicPr>
          <p:nvPr/>
        </p:nvPicPr>
        <p:blipFill>
          <a:blip r:embed="rId9"/>
          <a:stretch>
            <a:fillRect/>
          </a:stretch>
        </p:blipFill>
        <p:spPr>
          <a:xfrm>
            <a:off x="659271" y="4457355"/>
            <a:ext cx="10598218" cy="1005192"/>
          </a:xfrm>
          <a:prstGeom prst="rect">
            <a:avLst/>
          </a:prstGeom>
          <a:ln w="38100">
            <a:solidFill>
              <a:srgbClr val="0070C0"/>
            </a:solidFill>
          </a:ln>
        </p:spPr>
      </p:pic>
      <p:sp>
        <p:nvSpPr>
          <p:cNvPr id="31" name="Google Shape;932;p47">
            <a:extLst>
              <a:ext uri="{FF2B5EF4-FFF2-40B4-BE49-F238E27FC236}">
                <a16:creationId xmlns:a16="http://schemas.microsoft.com/office/drawing/2014/main" id="{99D9C62A-DE7D-44AC-A781-FB30A31933AB}"/>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59</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7939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nodeType="withEffect">
                                  <p:stCondLst>
                                    <p:cond delay="50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subTnLst>
                                    <p:set>
                                      <p:cBhvr override="childStyle">
                                        <p:cTn dur="1" fill="hold" display="0" masterRel="nextClick" afterEffect="1"/>
                                        <p:tgtEl>
                                          <p:spTgt spid="36"/>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subTnLst>
                                    <p:set>
                                      <p:cBhvr override="childStyle">
                                        <p:cTn dur="1" fill="hold" display="0" masterRel="nextClick" afterEffect="1"/>
                                        <p:tgtEl>
                                          <p:spTgt spid="37"/>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pic>
        <p:nvPicPr>
          <p:cNvPr id="1026" name="Picture 2" descr="AI - Artificial Intelligence và các ứng dụng của AI trong cuộc sống hiện  nay - Trường Đại học Phú Xuân Trường Đại học Phú Xuân - Trường đại học gắn  kết doanh nghiệ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9198" y="1787143"/>
            <a:ext cx="7035574" cy="3517787"/>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783;p39">
            <a:extLst>
              <a:ext uri="{FF2B5EF4-FFF2-40B4-BE49-F238E27FC236}">
                <a16:creationId xmlns:a16="http://schemas.microsoft.com/office/drawing/2014/main" id="{F3F4610F-553B-8E45-905A-20615E5ACDE7}"/>
              </a:ext>
            </a:extLst>
          </p:cNvPr>
          <p:cNvSpPr/>
          <p:nvPr/>
        </p:nvSpPr>
        <p:spPr>
          <a:xfrm>
            <a:off x="110167" y="98133"/>
            <a:ext cx="2706400"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303213" indent="-303213">
              <a:buClr>
                <a:srgbClr val="FFFFFF"/>
              </a:buClr>
              <a:buSzPct val="100000"/>
              <a:buFont typeface="+mj-lt"/>
              <a:buAutoNum type="romanUcPeriod"/>
            </a:pPr>
            <a:r>
              <a:rPr lang="en" sz="2800" dirty="0">
                <a:solidFill>
                  <a:srgbClr val="FFFFFF"/>
                </a:solidFill>
                <a:latin typeface="Concert One"/>
                <a:ea typeface="Concert One"/>
                <a:cs typeface="Concert One"/>
                <a:sym typeface="Concert One"/>
              </a:rPr>
              <a:t>Introduction</a:t>
            </a:r>
            <a:endParaRPr sz="2800" dirty="0">
              <a:solidFill>
                <a:srgbClr val="FFFFFF"/>
              </a:solidFill>
              <a:latin typeface="Concert One"/>
              <a:ea typeface="Concert One"/>
              <a:cs typeface="Concert One"/>
              <a:sym typeface="Concert One"/>
            </a:endParaRPr>
          </a:p>
        </p:txBody>
      </p:sp>
      <p:grpSp>
        <p:nvGrpSpPr>
          <p:cNvPr id="2" name="Group 1"/>
          <p:cNvGrpSpPr/>
          <p:nvPr/>
        </p:nvGrpSpPr>
        <p:grpSpPr>
          <a:xfrm>
            <a:off x="313692" y="2113396"/>
            <a:ext cx="2548559" cy="776356"/>
            <a:chOff x="1036926" y="779311"/>
            <a:chExt cx="2548559" cy="776356"/>
          </a:xfrm>
        </p:grpSpPr>
        <p:sp>
          <p:nvSpPr>
            <p:cNvPr id="11" name="TextBox 10">
              <a:extLst>
                <a:ext uri="{FF2B5EF4-FFF2-40B4-BE49-F238E27FC236}">
                  <a16:creationId xmlns:a16="http://schemas.microsoft.com/office/drawing/2014/main" id="{CCBE341E-C1C2-AD4B-A19B-45512A81068A}"/>
                </a:ext>
              </a:extLst>
            </p:cNvPr>
            <p:cNvSpPr txBox="1"/>
            <p:nvPr/>
          </p:nvSpPr>
          <p:spPr>
            <a:xfrm>
              <a:off x="1912783" y="909336"/>
              <a:ext cx="1672702"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Context</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15" name="TextBox 14">
              <a:extLst>
                <a:ext uri="{FF2B5EF4-FFF2-40B4-BE49-F238E27FC236}">
                  <a16:creationId xmlns:a16="http://schemas.microsoft.com/office/drawing/2014/main" id="{32569BC2-BD17-064A-96F9-76FF30EF28A4}"/>
                </a:ext>
              </a:extLst>
            </p:cNvPr>
            <p:cNvSpPr txBox="1"/>
            <p:nvPr/>
          </p:nvSpPr>
          <p:spPr>
            <a:xfrm>
              <a:off x="1036926" y="779311"/>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01</a:t>
              </a:r>
              <a:endParaRPr lang="ko-KR" altLang="en-US" sz="4000" b="1" dirty="0">
                <a:solidFill>
                  <a:schemeClr val="tx2"/>
                </a:solidFill>
                <a:cs typeface="Arial" pitchFamily="34" charset="0"/>
              </a:endParaRPr>
            </a:p>
          </p:txBody>
        </p:sp>
      </p:grpSp>
      <p:grpSp>
        <p:nvGrpSpPr>
          <p:cNvPr id="3" name="Group 2"/>
          <p:cNvGrpSpPr/>
          <p:nvPr/>
        </p:nvGrpSpPr>
        <p:grpSpPr>
          <a:xfrm>
            <a:off x="313692" y="3109057"/>
            <a:ext cx="4003765" cy="834412"/>
            <a:chOff x="1036926" y="3476391"/>
            <a:chExt cx="4003765" cy="834412"/>
          </a:xfrm>
        </p:grpSpPr>
        <p:sp>
          <p:nvSpPr>
            <p:cNvPr id="42" name="TextBox 41">
              <a:extLst>
                <a:ext uri="{FF2B5EF4-FFF2-40B4-BE49-F238E27FC236}">
                  <a16:creationId xmlns:a16="http://schemas.microsoft.com/office/drawing/2014/main" id="{558116AA-3FFD-E141-93E1-D10A62B8D9A3}"/>
                </a:ext>
              </a:extLst>
            </p:cNvPr>
            <p:cNvSpPr txBox="1"/>
            <p:nvPr/>
          </p:nvSpPr>
          <p:spPr>
            <a:xfrm>
              <a:off x="1912783" y="3664472"/>
              <a:ext cx="3127908"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dirty="0">
                  <a:ln w="0"/>
                  <a:solidFill>
                    <a:schemeClr val="tx2"/>
                  </a:solidFill>
                  <a:effectLst>
                    <a:outerShdw blurRad="38100" dist="25400" dir="5400000" algn="ctr" rotWithShape="0">
                      <a:srgbClr val="6E747A">
                        <a:alpha val="43000"/>
                      </a:srgbClr>
                    </a:outerShdw>
                  </a:effectLst>
                </a:rPr>
                <a:t>Existing System</a:t>
              </a:r>
              <a:endParaRPr lang="en-US" sz="2400" b="1" dirty="0">
                <a:ln w="0"/>
                <a:solidFill>
                  <a:schemeClr val="tx2"/>
                </a:solidFill>
                <a:effectLst>
                  <a:outerShdw blurRad="38100" dist="25400" dir="5400000" algn="ctr" rotWithShape="0">
                    <a:srgbClr val="6E747A">
                      <a:alpha val="43000"/>
                    </a:srgbClr>
                  </a:outerShdw>
                </a:effectLst>
              </a:endParaRPr>
            </a:p>
          </p:txBody>
        </p:sp>
        <p:sp>
          <p:nvSpPr>
            <p:cNvPr id="43" name="TextBox 42">
              <a:extLst>
                <a:ext uri="{FF2B5EF4-FFF2-40B4-BE49-F238E27FC236}">
                  <a16:creationId xmlns:a16="http://schemas.microsoft.com/office/drawing/2014/main" id="{6CB22921-B3A2-A344-AB9F-3CCA9196503D}"/>
                </a:ext>
              </a:extLst>
            </p:cNvPr>
            <p:cNvSpPr txBox="1"/>
            <p:nvPr/>
          </p:nvSpPr>
          <p:spPr>
            <a:xfrm>
              <a:off x="1036926" y="3476391"/>
              <a:ext cx="1206843" cy="707886"/>
            </a:xfrm>
            <a:prstGeom prst="rect">
              <a:avLst/>
            </a:prstGeom>
            <a:noFill/>
          </p:spPr>
          <p:txBody>
            <a:bodyPr wrap="square" rtlCol="0" anchor="ctr">
              <a:spAutoFit/>
            </a:bodyPr>
            <a:lstStyle/>
            <a:p>
              <a:pPr algn="ctr"/>
              <a:r>
                <a:rPr lang="en-US" altLang="ko-KR" sz="4000" b="1" dirty="0">
                  <a:solidFill>
                    <a:schemeClr val="tx2"/>
                  </a:solidFill>
                  <a:cs typeface="Arial" pitchFamily="34" charset="0"/>
                </a:rPr>
                <a:t>02</a:t>
              </a:r>
              <a:endParaRPr lang="ko-KR" altLang="en-US" sz="4000" b="1" dirty="0">
                <a:solidFill>
                  <a:schemeClr val="tx2"/>
                </a:solidFill>
                <a:cs typeface="Arial" pitchFamily="34" charset="0"/>
              </a:endParaRPr>
            </a:p>
          </p:txBody>
        </p:sp>
      </p:grpSp>
      <p:grpSp>
        <p:nvGrpSpPr>
          <p:cNvPr id="4" name="Group 3"/>
          <p:cNvGrpSpPr/>
          <p:nvPr/>
        </p:nvGrpSpPr>
        <p:grpSpPr>
          <a:xfrm>
            <a:off x="313692" y="4217932"/>
            <a:ext cx="2658729" cy="808782"/>
            <a:chOff x="2143523" y="1239256"/>
            <a:chExt cx="2658729" cy="808782"/>
          </a:xfrm>
        </p:grpSpPr>
        <p:sp>
          <p:nvSpPr>
            <p:cNvPr id="44" name="TextBox 43">
              <a:extLst>
                <a:ext uri="{FF2B5EF4-FFF2-40B4-BE49-F238E27FC236}">
                  <a16:creationId xmlns:a16="http://schemas.microsoft.com/office/drawing/2014/main" id="{F80B8FA1-47FF-4F48-843F-1474043B577E}"/>
                </a:ext>
              </a:extLst>
            </p:cNvPr>
            <p:cNvSpPr txBox="1"/>
            <p:nvPr/>
          </p:nvSpPr>
          <p:spPr>
            <a:xfrm>
              <a:off x="3017789" y="1401707"/>
              <a:ext cx="1784463" cy="646331"/>
            </a:xfrm>
            <a:prstGeom prst="rect">
              <a:avLst/>
            </a:prstGeom>
            <a:noFill/>
            <a:ln>
              <a:no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3600" b="1" u="sng" dirty="0">
                  <a:ln w="0"/>
                  <a:solidFill>
                    <a:schemeClr val="accent5"/>
                  </a:solidFill>
                  <a:effectLst>
                    <a:outerShdw blurRad="38100" dist="25400" dir="5400000" algn="ctr" rotWithShape="0">
                      <a:srgbClr val="6E747A">
                        <a:alpha val="43000"/>
                      </a:srgbClr>
                    </a:outerShdw>
                  </a:effectLst>
                </a:rPr>
                <a:t>Solution</a:t>
              </a:r>
              <a:endParaRPr lang="en-US" sz="2400" b="1" u="sng" dirty="0">
                <a:ln w="0"/>
                <a:solidFill>
                  <a:schemeClr val="accent5"/>
                </a:solidFill>
                <a:effectLst>
                  <a:outerShdw blurRad="38100" dist="25400" dir="5400000" algn="ctr" rotWithShape="0">
                    <a:srgbClr val="6E747A">
                      <a:alpha val="43000"/>
                    </a:srgbClr>
                  </a:outerShdw>
                </a:effectLst>
              </a:endParaRPr>
            </a:p>
          </p:txBody>
        </p:sp>
        <p:sp>
          <p:nvSpPr>
            <p:cNvPr id="45" name="TextBox 44">
              <a:extLst>
                <a:ext uri="{FF2B5EF4-FFF2-40B4-BE49-F238E27FC236}">
                  <a16:creationId xmlns:a16="http://schemas.microsoft.com/office/drawing/2014/main" id="{145117B9-AAC8-D847-B28A-889804B89685}"/>
                </a:ext>
              </a:extLst>
            </p:cNvPr>
            <p:cNvSpPr txBox="1"/>
            <p:nvPr/>
          </p:nvSpPr>
          <p:spPr>
            <a:xfrm>
              <a:off x="2143523" y="1239256"/>
              <a:ext cx="1206843" cy="707886"/>
            </a:xfrm>
            <a:prstGeom prst="rect">
              <a:avLst/>
            </a:prstGeom>
            <a:noFill/>
          </p:spPr>
          <p:txBody>
            <a:bodyPr wrap="square" rtlCol="0" anchor="ctr">
              <a:spAutoFit/>
            </a:bodyPr>
            <a:lstStyle/>
            <a:p>
              <a:pPr algn="ctr"/>
              <a:r>
                <a:rPr lang="en-US" altLang="ko-KR" sz="4000" b="1" dirty="0">
                  <a:solidFill>
                    <a:schemeClr val="accent5"/>
                  </a:solidFill>
                  <a:cs typeface="Arial" pitchFamily="34" charset="0"/>
                </a:rPr>
                <a:t>03</a:t>
              </a:r>
              <a:endParaRPr lang="ko-KR" altLang="en-US" sz="4000" b="1" dirty="0">
                <a:solidFill>
                  <a:schemeClr val="accent5"/>
                </a:solidFill>
                <a:cs typeface="Arial" pitchFamily="34" charset="0"/>
              </a:endParaRPr>
            </a:p>
          </p:txBody>
        </p:sp>
      </p:grpSp>
      <p:grpSp>
        <p:nvGrpSpPr>
          <p:cNvPr id="5" name="Group 4"/>
          <p:cNvGrpSpPr/>
          <p:nvPr/>
        </p:nvGrpSpPr>
        <p:grpSpPr>
          <a:xfrm>
            <a:off x="5762492" y="1895215"/>
            <a:ext cx="4999996" cy="3843455"/>
            <a:chOff x="5799069" y="465052"/>
            <a:chExt cx="3679560" cy="2828447"/>
          </a:xfrm>
        </p:grpSpPr>
        <p:grpSp>
          <p:nvGrpSpPr>
            <p:cNvPr id="39" name="Group 38">
              <a:extLst>
                <a:ext uri="{FF2B5EF4-FFF2-40B4-BE49-F238E27FC236}">
                  <a16:creationId xmlns:a16="http://schemas.microsoft.com/office/drawing/2014/main" id="{C5E2DA95-708C-7043-85E6-33D1D8D0AB60}"/>
                </a:ext>
              </a:extLst>
            </p:cNvPr>
            <p:cNvGrpSpPr/>
            <p:nvPr/>
          </p:nvGrpSpPr>
          <p:grpSpPr>
            <a:xfrm>
              <a:off x="6038176" y="970036"/>
              <a:ext cx="3440453" cy="1769609"/>
              <a:chOff x="-548507" y="477868"/>
              <a:chExt cx="11570449" cy="6357177"/>
            </a:xfrm>
          </p:grpSpPr>
          <p:sp>
            <p:nvSpPr>
              <p:cNvPr id="40" name="Freeform: Shape 125">
                <a:extLst>
                  <a:ext uri="{FF2B5EF4-FFF2-40B4-BE49-F238E27FC236}">
                    <a16:creationId xmlns:a16="http://schemas.microsoft.com/office/drawing/2014/main" id="{0DBFAC65-9EB4-DF48-8AF2-BE7B2CD44361}"/>
                  </a:ext>
                </a:extLst>
              </p:cNvPr>
              <p:cNvSpPr/>
              <p:nvPr/>
            </p:nvSpPr>
            <p:spPr>
              <a:xfrm>
                <a:off x="3892805" y="496953"/>
                <a:ext cx="5479036" cy="5431217"/>
              </a:xfrm>
              <a:custGeom>
                <a:avLst/>
                <a:gdLst>
                  <a:gd name="connsiteX0" fmla="*/ 2567127 w 4009217"/>
                  <a:gd name="connsiteY0" fmla="*/ 30683 h 4295590"/>
                  <a:gd name="connsiteX1" fmla="*/ 3798529 w 4009217"/>
                  <a:gd name="connsiteY1" fmla="*/ 30683 h 4295590"/>
                  <a:gd name="connsiteX2" fmla="*/ 4007172 w 4009217"/>
                  <a:gd name="connsiteY2" fmla="*/ 272054 h 4295590"/>
                  <a:gd name="connsiteX3" fmla="*/ 3998990 w 4009217"/>
                  <a:gd name="connsiteY3" fmla="*/ 4268999 h 4295590"/>
                  <a:gd name="connsiteX4" fmla="*/ 30683 w 4009217"/>
                  <a:gd name="connsiteY4" fmla="*/ 4268999 h 4295590"/>
                  <a:gd name="connsiteX0" fmla="*/ 2536444 w 3976489"/>
                  <a:gd name="connsiteY0" fmla="*/ 0 h 4238316"/>
                  <a:gd name="connsiteX1" fmla="*/ 3976489 w 3976489"/>
                  <a:gd name="connsiteY1" fmla="*/ 241371 h 4238316"/>
                  <a:gd name="connsiteX2" fmla="*/ 3968307 w 3976489"/>
                  <a:gd name="connsiteY2" fmla="*/ 4238316 h 4238316"/>
                  <a:gd name="connsiteX3" fmla="*/ 0 w 3976489"/>
                  <a:gd name="connsiteY3" fmla="*/ 4238316 h 4238316"/>
                  <a:gd name="connsiteX0" fmla="*/ 2536444 w 3976489"/>
                  <a:gd name="connsiteY0" fmla="*/ 0 h 4238316"/>
                  <a:gd name="connsiteX1" fmla="*/ 3976489 w 3976489"/>
                  <a:gd name="connsiteY1" fmla="*/ 213683 h 4238316"/>
                  <a:gd name="connsiteX2" fmla="*/ 3968307 w 3976489"/>
                  <a:gd name="connsiteY2" fmla="*/ 4238316 h 4238316"/>
                  <a:gd name="connsiteX3" fmla="*/ 0 w 3976489"/>
                  <a:gd name="connsiteY3" fmla="*/ 4238316 h 4238316"/>
                  <a:gd name="connsiteX0" fmla="*/ 2473335 w 3976489"/>
                  <a:gd name="connsiteY0" fmla="*/ 0 h 4035268"/>
                  <a:gd name="connsiteX1" fmla="*/ 3976489 w 3976489"/>
                  <a:gd name="connsiteY1" fmla="*/ 10635 h 4035268"/>
                  <a:gd name="connsiteX2" fmla="*/ 3968307 w 3976489"/>
                  <a:gd name="connsiteY2" fmla="*/ 4035268 h 4035268"/>
                  <a:gd name="connsiteX3" fmla="*/ 0 w 3976489"/>
                  <a:gd name="connsiteY3" fmla="*/ 4035268 h 4035268"/>
                </a:gdLst>
                <a:ahLst/>
                <a:cxnLst>
                  <a:cxn ang="0">
                    <a:pos x="connsiteX0" y="connsiteY0"/>
                  </a:cxn>
                  <a:cxn ang="0">
                    <a:pos x="connsiteX1" y="connsiteY1"/>
                  </a:cxn>
                  <a:cxn ang="0">
                    <a:pos x="connsiteX2" y="connsiteY2"/>
                  </a:cxn>
                  <a:cxn ang="0">
                    <a:pos x="connsiteX3" y="connsiteY3"/>
                  </a:cxn>
                </a:cxnLst>
                <a:rect l="l" t="t" r="r" b="b"/>
                <a:pathLst>
                  <a:path w="3976489" h="4035268">
                    <a:moveTo>
                      <a:pt x="2473335" y="0"/>
                    </a:moveTo>
                    <a:lnTo>
                      <a:pt x="3976489" y="10635"/>
                    </a:lnTo>
                    <a:cubicBezTo>
                      <a:pt x="3973762" y="1342950"/>
                      <a:pt x="3971034" y="2702953"/>
                      <a:pt x="3968307" y="4035268"/>
                    </a:cubicBezTo>
                    <a:lnTo>
                      <a:pt x="0" y="4035268"/>
                    </a:lnTo>
                  </a:path>
                </a:pathLst>
              </a:custGeom>
              <a:solidFill>
                <a:srgbClr val="999999">
                  <a:alpha val="10000"/>
                </a:srgbClr>
              </a:solidFill>
              <a:ln w="9525" cap="flat">
                <a:noFill/>
                <a:prstDash val="solid"/>
                <a:miter/>
              </a:ln>
            </p:spPr>
            <p:txBody>
              <a:bodyPr rtlCol="0" anchor="ctr"/>
              <a:lstStyle/>
              <a:p>
                <a:endParaRPr lang="en-US" dirty="0"/>
              </a:p>
            </p:txBody>
          </p:sp>
          <p:sp>
            <p:nvSpPr>
              <p:cNvPr id="41" name="Freeform: Shape 118">
                <a:extLst>
                  <a:ext uri="{FF2B5EF4-FFF2-40B4-BE49-F238E27FC236}">
                    <a16:creationId xmlns:a16="http://schemas.microsoft.com/office/drawing/2014/main" id="{F0432125-9E02-4646-8A6E-474C5297B263}"/>
                  </a:ext>
                </a:extLst>
              </p:cNvPr>
              <p:cNvSpPr/>
              <p:nvPr/>
            </p:nvSpPr>
            <p:spPr>
              <a:xfrm>
                <a:off x="-482765" y="6440599"/>
                <a:ext cx="11438966" cy="394446"/>
              </a:xfrm>
              <a:custGeom>
                <a:avLst/>
                <a:gdLst>
                  <a:gd name="connsiteX0" fmla="*/ 1605439 w 1657350"/>
                  <a:gd name="connsiteY0" fmla="*/ 54769 h 57150"/>
                  <a:gd name="connsiteX1" fmla="*/ 1652111 w 1657350"/>
                  <a:gd name="connsiteY1" fmla="*/ 22384 h 57150"/>
                  <a:gd name="connsiteX2" fmla="*/ 1652111 w 1657350"/>
                  <a:gd name="connsiteY2" fmla="*/ 22384 h 57150"/>
                  <a:gd name="connsiteX3" fmla="*/ 1636871 w 1657350"/>
                  <a:gd name="connsiteY3" fmla="*/ 7144 h 57150"/>
                  <a:gd name="connsiteX4" fmla="*/ 44291 w 1657350"/>
                  <a:gd name="connsiteY4" fmla="*/ 12859 h 57150"/>
                  <a:gd name="connsiteX5" fmla="*/ 23336 w 1657350"/>
                  <a:gd name="connsiteY5" fmla="*/ 12859 h 57150"/>
                  <a:gd name="connsiteX6" fmla="*/ 7144 w 1657350"/>
                  <a:gd name="connsiteY6" fmla="*/ 26194 h 57150"/>
                  <a:gd name="connsiteX7" fmla="*/ 7144 w 1657350"/>
                  <a:gd name="connsiteY7" fmla="*/ 26194 h 57150"/>
                  <a:gd name="connsiteX8" fmla="*/ 50959 w 1657350"/>
                  <a:gd name="connsiteY8" fmla="*/ 53816 h 57150"/>
                  <a:gd name="connsiteX9" fmla="*/ 51911 w 1657350"/>
                  <a:gd name="connsiteY9" fmla="*/ 54769 h 57150"/>
                  <a:gd name="connsiteX10" fmla="*/ 51911 w 1657350"/>
                  <a:gd name="connsiteY10" fmla="*/ 54769 h 57150"/>
                  <a:gd name="connsiteX11" fmla="*/ 56674 w 1657350"/>
                  <a:gd name="connsiteY11" fmla="*/ 54769 h 57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57350" h="57150">
                    <a:moveTo>
                      <a:pt x="1605439" y="54769"/>
                    </a:moveTo>
                    <a:cubicBezTo>
                      <a:pt x="1605439" y="54769"/>
                      <a:pt x="1638776" y="50959"/>
                      <a:pt x="1652111" y="22384"/>
                    </a:cubicBezTo>
                    <a:lnTo>
                      <a:pt x="1652111" y="22384"/>
                    </a:lnTo>
                    <a:cubicBezTo>
                      <a:pt x="1652111" y="13811"/>
                      <a:pt x="1645444" y="7144"/>
                      <a:pt x="1636871" y="7144"/>
                    </a:cubicBezTo>
                    <a:lnTo>
                      <a:pt x="44291" y="12859"/>
                    </a:lnTo>
                    <a:lnTo>
                      <a:pt x="23336" y="12859"/>
                    </a:lnTo>
                    <a:cubicBezTo>
                      <a:pt x="14764" y="12859"/>
                      <a:pt x="7144" y="18574"/>
                      <a:pt x="7144" y="26194"/>
                    </a:cubicBezTo>
                    <a:lnTo>
                      <a:pt x="7144" y="26194"/>
                    </a:lnTo>
                    <a:cubicBezTo>
                      <a:pt x="17621" y="45244"/>
                      <a:pt x="40481" y="51911"/>
                      <a:pt x="50959" y="53816"/>
                    </a:cubicBezTo>
                    <a:lnTo>
                      <a:pt x="51911" y="54769"/>
                    </a:lnTo>
                    <a:cubicBezTo>
                      <a:pt x="51911" y="54769"/>
                      <a:pt x="51911" y="54769"/>
                      <a:pt x="51911" y="54769"/>
                    </a:cubicBezTo>
                    <a:lnTo>
                      <a:pt x="56674" y="54769"/>
                    </a:lnTo>
                  </a:path>
                </a:pathLst>
              </a:custGeom>
              <a:solidFill>
                <a:srgbClr val="5F6767"/>
              </a:solidFill>
              <a:ln w="9525" cap="flat">
                <a:noFill/>
                <a:prstDash val="solid"/>
                <a:miter/>
              </a:ln>
            </p:spPr>
            <p:txBody>
              <a:bodyPr rtlCol="0" anchor="ctr"/>
              <a:lstStyle/>
              <a:p>
                <a:endParaRPr lang="en-US"/>
              </a:p>
            </p:txBody>
          </p:sp>
          <p:sp>
            <p:nvSpPr>
              <p:cNvPr id="46" name="Freeform: Shape 119">
                <a:extLst>
                  <a:ext uri="{FF2B5EF4-FFF2-40B4-BE49-F238E27FC236}">
                    <a16:creationId xmlns:a16="http://schemas.microsoft.com/office/drawing/2014/main" id="{03F2FE52-C41D-6E46-B57F-DC24C1ABFC68}"/>
                  </a:ext>
                </a:extLst>
              </p:cNvPr>
              <p:cNvSpPr/>
              <p:nvPr/>
            </p:nvSpPr>
            <p:spPr>
              <a:xfrm>
                <a:off x="700575" y="477868"/>
                <a:ext cx="9072285" cy="5916709"/>
              </a:xfrm>
              <a:custGeom>
                <a:avLst/>
                <a:gdLst>
                  <a:gd name="connsiteX0" fmla="*/ 1311116 w 1314450"/>
                  <a:gd name="connsiteY0" fmla="*/ 813911 h 857250"/>
                  <a:gd name="connsiteX1" fmla="*/ 1281589 w 1314450"/>
                  <a:gd name="connsiteY1" fmla="*/ 852964 h 857250"/>
                  <a:gd name="connsiteX2" fmla="*/ 36671 w 1314450"/>
                  <a:gd name="connsiteY2" fmla="*/ 852964 h 857250"/>
                  <a:gd name="connsiteX3" fmla="*/ 7144 w 1314450"/>
                  <a:gd name="connsiteY3" fmla="*/ 813911 h 857250"/>
                  <a:gd name="connsiteX4" fmla="*/ 7144 w 1314450"/>
                  <a:gd name="connsiteY4" fmla="*/ 46196 h 857250"/>
                  <a:gd name="connsiteX5" fmla="*/ 36671 w 1314450"/>
                  <a:gd name="connsiteY5" fmla="*/ 7144 h 857250"/>
                  <a:gd name="connsiteX6" fmla="*/ 1281589 w 1314450"/>
                  <a:gd name="connsiteY6" fmla="*/ 7144 h 857250"/>
                  <a:gd name="connsiteX7" fmla="*/ 1311116 w 1314450"/>
                  <a:gd name="connsiteY7" fmla="*/ 46196 h 857250"/>
                  <a:gd name="connsiteX8" fmla="*/ 1311116 w 1314450"/>
                  <a:gd name="connsiteY8" fmla="*/ 813911 h 857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14450" h="857250">
                    <a:moveTo>
                      <a:pt x="1311116" y="813911"/>
                    </a:moveTo>
                    <a:cubicBezTo>
                      <a:pt x="1311116" y="834866"/>
                      <a:pt x="1297781" y="852964"/>
                      <a:pt x="1281589" y="852964"/>
                    </a:cubicBezTo>
                    <a:lnTo>
                      <a:pt x="36671" y="852964"/>
                    </a:lnTo>
                    <a:cubicBezTo>
                      <a:pt x="20479" y="852964"/>
                      <a:pt x="7144" y="835819"/>
                      <a:pt x="7144" y="813911"/>
                    </a:cubicBezTo>
                    <a:lnTo>
                      <a:pt x="7144" y="46196"/>
                    </a:lnTo>
                    <a:cubicBezTo>
                      <a:pt x="7144" y="25241"/>
                      <a:pt x="20479" y="7144"/>
                      <a:pt x="36671" y="7144"/>
                    </a:cubicBezTo>
                    <a:lnTo>
                      <a:pt x="1281589" y="7144"/>
                    </a:lnTo>
                    <a:cubicBezTo>
                      <a:pt x="1297781" y="7144"/>
                      <a:pt x="1311116" y="24289"/>
                      <a:pt x="1311116" y="46196"/>
                    </a:cubicBezTo>
                    <a:lnTo>
                      <a:pt x="1311116" y="813911"/>
                    </a:lnTo>
                    <a:close/>
                  </a:path>
                </a:pathLst>
              </a:custGeom>
              <a:solidFill>
                <a:srgbClr val="000000"/>
              </a:solidFill>
              <a:ln w="9525" cap="flat">
                <a:noFill/>
                <a:prstDash val="solid"/>
                <a:miter/>
              </a:ln>
            </p:spPr>
            <p:txBody>
              <a:bodyPr rtlCol="0" anchor="ctr"/>
              <a:lstStyle/>
              <a:p>
                <a:endParaRPr lang="en-US"/>
              </a:p>
            </p:txBody>
          </p:sp>
          <p:sp>
            <p:nvSpPr>
              <p:cNvPr id="47" name="Freeform: Shape 120">
                <a:extLst>
                  <a:ext uri="{FF2B5EF4-FFF2-40B4-BE49-F238E27FC236}">
                    <a16:creationId xmlns:a16="http://schemas.microsoft.com/office/drawing/2014/main" id="{79C995D3-4248-6044-9E7B-873B87393EC7}"/>
                  </a:ext>
                </a:extLst>
              </p:cNvPr>
              <p:cNvSpPr/>
              <p:nvPr/>
            </p:nvSpPr>
            <p:spPr>
              <a:xfrm>
                <a:off x="1088451" y="839448"/>
                <a:ext cx="8283390" cy="5062073"/>
              </a:xfrm>
              <a:custGeom>
                <a:avLst/>
                <a:gdLst>
                  <a:gd name="connsiteX0" fmla="*/ 7144 w 1200150"/>
                  <a:gd name="connsiteY0" fmla="*/ 7144 h 733425"/>
                  <a:gd name="connsiteX1" fmla="*/ 1196816 w 1200150"/>
                  <a:gd name="connsiteY1" fmla="*/ 7144 h 733425"/>
                  <a:gd name="connsiteX2" fmla="*/ 1196816 w 1200150"/>
                  <a:gd name="connsiteY2" fmla="*/ 730091 h 733425"/>
                  <a:gd name="connsiteX3" fmla="*/ 7144 w 1200150"/>
                  <a:gd name="connsiteY3" fmla="*/ 730091 h 733425"/>
                </a:gdLst>
                <a:ahLst/>
                <a:cxnLst>
                  <a:cxn ang="0">
                    <a:pos x="connsiteX0" y="connsiteY0"/>
                  </a:cxn>
                  <a:cxn ang="0">
                    <a:pos x="connsiteX1" y="connsiteY1"/>
                  </a:cxn>
                  <a:cxn ang="0">
                    <a:pos x="connsiteX2" y="connsiteY2"/>
                  </a:cxn>
                  <a:cxn ang="0">
                    <a:pos x="connsiteX3" y="connsiteY3"/>
                  </a:cxn>
                </a:cxnLst>
                <a:rect l="l" t="t" r="r" b="b"/>
                <a:pathLst>
                  <a:path w="1200150" h="733425">
                    <a:moveTo>
                      <a:pt x="7144" y="7144"/>
                    </a:moveTo>
                    <a:lnTo>
                      <a:pt x="1196816" y="7144"/>
                    </a:lnTo>
                    <a:lnTo>
                      <a:pt x="1196816" y="730091"/>
                    </a:lnTo>
                    <a:lnTo>
                      <a:pt x="7144" y="730091"/>
                    </a:lnTo>
                    <a:close/>
                  </a:path>
                </a:pathLst>
              </a:custGeom>
              <a:solidFill>
                <a:srgbClr val="F2F2F2"/>
              </a:solidFill>
              <a:ln w="9525" cap="flat">
                <a:noFill/>
                <a:prstDash val="solid"/>
                <a:miter/>
              </a:ln>
            </p:spPr>
            <p:txBody>
              <a:bodyPr rtlCol="0" anchor="ctr"/>
              <a:lstStyle/>
              <a:p>
                <a:endParaRPr lang="en-US"/>
              </a:p>
            </p:txBody>
          </p:sp>
          <p:sp>
            <p:nvSpPr>
              <p:cNvPr id="48" name="Freeform: Shape 121">
                <a:extLst>
                  <a:ext uri="{FF2B5EF4-FFF2-40B4-BE49-F238E27FC236}">
                    <a16:creationId xmlns:a16="http://schemas.microsoft.com/office/drawing/2014/main" id="{B584FCA7-F1C8-014F-BF7B-5E38FBCF8C61}"/>
                  </a:ext>
                </a:extLst>
              </p:cNvPr>
              <p:cNvSpPr/>
              <p:nvPr/>
            </p:nvSpPr>
            <p:spPr>
              <a:xfrm>
                <a:off x="-548507" y="6164484"/>
                <a:ext cx="11570449" cy="460187"/>
              </a:xfrm>
              <a:custGeom>
                <a:avLst/>
                <a:gdLst>
                  <a:gd name="connsiteX0" fmla="*/ 50006 w 1676400"/>
                  <a:gd name="connsiteY0" fmla="*/ 7144 h 66675"/>
                  <a:gd name="connsiteX1" fmla="*/ 1630204 w 1676400"/>
                  <a:gd name="connsiteY1" fmla="*/ 7144 h 66675"/>
                  <a:gd name="connsiteX2" fmla="*/ 1672114 w 1676400"/>
                  <a:gd name="connsiteY2" fmla="*/ 49054 h 66675"/>
                  <a:gd name="connsiteX3" fmla="*/ 1672114 w 1676400"/>
                  <a:gd name="connsiteY3" fmla="*/ 57626 h 66675"/>
                  <a:gd name="connsiteX4" fmla="*/ 1656874 w 1676400"/>
                  <a:gd name="connsiteY4" fmla="*/ 62389 h 66675"/>
                  <a:gd name="connsiteX5" fmla="*/ 1654016 w 1676400"/>
                  <a:gd name="connsiteY5" fmla="*/ 62389 h 66675"/>
                  <a:gd name="connsiteX6" fmla="*/ 29051 w 1676400"/>
                  <a:gd name="connsiteY6" fmla="*/ 62389 h 66675"/>
                  <a:gd name="connsiteX7" fmla="*/ 21431 w 1676400"/>
                  <a:gd name="connsiteY7" fmla="*/ 63341 h 66675"/>
                  <a:gd name="connsiteX8" fmla="*/ 7144 w 1676400"/>
                  <a:gd name="connsiteY8" fmla="*/ 55721 h 66675"/>
                  <a:gd name="connsiteX9" fmla="*/ 7144 w 1676400"/>
                  <a:gd name="connsiteY9" fmla="*/ 48101 h 66675"/>
                  <a:gd name="connsiteX10" fmla="*/ 50006 w 1676400"/>
                  <a:gd name="connsiteY10" fmla="*/ 7144 h 66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676400" h="66675">
                    <a:moveTo>
                      <a:pt x="50006" y="7144"/>
                    </a:moveTo>
                    <a:lnTo>
                      <a:pt x="1630204" y="7144"/>
                    </a:lnTo>
                    <a:cubicBezTo>
                      <a:pt x="1653064" y="7144"/>
                      <a:pt x="1672114" y="26194"/>
                      <a:pt x="1672114" y="49054"/>
                    </a:cubicBezTo>
                    <a:lnTo>
                      <a:pt x="1672114" y="57626"/>
                    </a:lnTo>
                    <a:cubicBezTo>
                      <a:pt x="1672114" y="57626"/>
                      <a:pt x="1674019" y="64294"/>
                      <a:pt x="1656874" y="62389"/>
                    </a:cubicBezTo>
                    <a:cubicBezTo>
                      <a:pt x="1655921" y="62389"/>
                      <a:pt x="1654969" y="62389"/>
                      <a:pt x="1654016" y="62389"/>
                    </a:cubicBezTo>
                    <a:lnTo>
                      <a:pt x="29051" y="62389"/>
                    </a:lnTo>
                    <a:cubicBezTo>
                      <a:pt x="26194" y="62389"/>
                      <a:pt x="24289" y="62389"/>
                      <a:pt x="21431" y="63341"/>
                    </a:cubicBezTo>
                    <a:cubicBezTo>
                      <a:pt x="16669" y="64294"/>
                      <a:pt x="8096" y="64294"/>
                      <a:pt x="7144" y="55721"/>
                    </a:cubicBezTo>
                    <a:lnTo>
                      <a:pt x="7144" y="48101"/>
                    </a:lnTo>
                    <a:cubicBezTo>
                      <a:pt x="8096" y="25241"/>
                      <a:pt x="26194" y="7144"/>
                      <a:pt x="50006" y="7144"/>
                    </a:cubicBezTo>
                    <a:close/>
                  </a:path>
                </a:pathLst>
              </a:custGeom>
              <a:solidFill>
                <a:srgbClr val="CCCCCC"/>
              </a:solidFill>
              <a:ln w="9525" cap="flat">
                <a:noFill/>
                <a:prstDash val="solid"/>
                <a:miter/>
              </a:ln>
            </p:spPr>
            <p:txBody>
              <a:bodyPr rtlCol="0" anchor="ctr"/>
              <a:lstStyle/>
              <a:p>
                <a:endParaRPr lang="en-US" dirty="0"/>
              </a:p>
            </p:txBody>
          </p:sp>
          <p:sp>
            <p:nvSpPr>
              <p:cNvPr id="49" name="Freeform: Shape 122">
                <a:extLst>
                  <a:ext uri="{FF2B5EF4-FFF2-40B4-BE49-F238E27FC236}">
                    <a16:creationId xmlns:a16="http://schemas.microsoft.com/office/drawing/2014/main" id="{947D20C8-2C88-5943-8829-6B01A580A1A3}"/>
                  </a:ext>
                </a:extLst>
              </p:cNvPr>
              <p:cNvSpPr/>
              <p:nvPr/>
            </p:nvSpPr>
            <p:spPr>
              <a:xfrm>
                <a:off x="4438629" y="6215033"/>
                <a:ext cx="1618413" cy="184076"/>
              </a:xfrm>
              <a:custGeom>
                <a:avLst/>
                <a:gdLst>
                  <a:gd name="connsiteX0" fmla="*/ 1478513 w 1618413"/>
                  <a:gd name="connsiteY0" fmla="*/ 177499 h 184076"/>
                  <a:gd name="connsiteX1" fmla="*/ 1485084 w 1618413"/>
                  <a:gd name="connsiteY1" fmla="*/ 177499 h 184076"/>
                  <a:gd name="connsiteX2" fmla="*/ 1502686 w 1618413"/>
                  <a:gd name="connsiteY2" fmla="*/ 178122 h 184076"/>
                  <a:gd name="connsiteX3" fmla="*/ 1499879 w 1618413"/>
                  <a:gd name="connsiteY3" fmla="*/ 178526 h 184076"/>
                  <a:gd name="connsiteX4" fmla="*/ 1478513 w 1618413"/>
                  <a:gd name="connsiteY4" fmla="*/ 177499 h 184076"/>
                  <a:gd name="connsiteX5" fmla="*/ 84799 w 1618413"/>
                  <a:gd name="connsiteY5" fmla="*/ 170928 h 184076"/>
                  <a:gd name="connsiteX6" fmla="*/ 117666 w 1618413"/>
                  <a:gd name="connsiteY6" fmla="*/ 177499 h 184076"/>
                  <a:gd name="connsiteX7" fmla="*/ 104518 w 1618413"/>
                  <a:gd name="connsiteY7" fmla="*/ 177499 h 184076"/>
                  <a:gd name="connsiteX8" fmla="*/ 84799 w 1618413"/>
                  <a:gd name="connsiteY8" fmla="*/ 170928 h 184076"/>
                  <a:gd name="connsiteX9" fmla="*/ 1603418 w 1618413"/>
                  <a:gd name="connsiteY9" fmla="*/ 0 h 184076"/>
                  <a:gd name="connsiteX10" fmla="*/ 1616567 w 1618413"/>
                  <a:gd name="connsiteY10" fmla="*/ 0 h 184076"/>
                  <a:gd name="connsiteX11" fmla="*/ 1511177 w 1618413"/>
                  <a:gd name="connsiteY11" fmla="*/ 178423 h 184076"/>
                  <a:gd name="connsiteX12" fmla="*/ 1502686 w 1618413"/>
                  <a:gd name="connsiteY12" fmla="*/ 178122 h 184076"/>
                  <a:gd name="connsiteX13" fmla="*/ 1521501 w 1618413"/>
                  <a:gd name="connsiteY13" fmla="*/ 175419 h 184076"/>
                  <a:gd name="connsiteX14" fmla="*/ 1603418 w 1618413"/>
                  <a:gd name="connsiteY14" fmla="*/ 6571 h 184076"/>
                  <a:gd name="connsiteX15" fmla="*/ 5911 w 1618413"/>
                  <a:gd name="connsiteY15" fmla="*/ 0 h 184076"/>
                  <a:gd name="connsiteX16" fmla="*/ 19060 w 1618413"/>
                  <a:gd name="connsiteY16" fmla="*/ 6571 h 184076"/>
                  <a:gd name="connsiteX17" fmla="*/ 91379 w 1618413"/>
                  <a:gd name="connsiteY17" fmla="*/ 184076 h 184076"/>
                  <a:gd name="connsiteX18" fmla="*/ 5911 w 1618413"/>
                  <a:gd name="connsiteY18" fmla="*/ 0 h 184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18413" h="184076">
                    <a:moveTo>
                      <a:pt x="1478513" y="177499"/>
                    </a:moveTo>
                    <a:lnTo>
                      <a:pt x="1485084" y="177499"/>
                    </a:lnTo>
                    <a:lnTo>
                      <a:pt x="1502686" y="178122"/>
                    </a:lnTo>
                    <a:lnTo>
                      <a:pt x="1499879" y="178526"/>
                    </a:lnTo>
                    <a:cubicBezTo>
                      <a:pt x="1487142" y="179142"/>
                      <a:pt x="1478513" y="177499"/>
                      <a:pt x="1478513" y="177499"/>
                    </a:cubicBezTo>
                    <a:close/>
                    <a:moveTo>
                      <a:pt x="84799" y="170928"/>
                    </a:moveTo>
                    <a:cubicBezTo>
                      <a:pt x="97947" y="177499"/>
                      <a:pt x="104518" y="177499"/>
                      <a:pt x="117666" y="177499"/>
                    </a:cubicBezTo>
                    <a:lnTo>
                      <a:pt x="104518" y="177499"/>
                    </a:lnTo>
                    <a:cubicBezTo>
                      <a:pt x="97947" y="177499"/>
                      <a:pt x="91370" y="177499"/>
                      <a:pt x="84799" y="170928"/>
                    </a:cubicBezTo>
                    <a:close/>
                    <a:moveTo>
                      <a:pt x="1603418" y="0"/>
                    </a:moveTo>
                    <a:lnTo>
                      <a:pt x="1616567" y="0"/>
                    </a:lnTo>
                    <a:cubicBezTo>
                      <a:pt x="1631361" y="152847"/>
                      <a:pt x="1553705" y="176266"/>
                      <a:pt x="1511177" y="178423"/>
                    </a:cubicBezTo>
                    <a:lnTo>
                      <a:pt x="1502686" y="178122"/>
                    </a:lnTo>
                    <a:lnTo>
                      <a:pt x="1521501" y="175419"/>
                    </a:lnTo>
                    <a:cubicBezTo>
                      <a:pt x="1560791" y="165788"/>
                      <a:pt x="1611636" y="129836"/>
                      <a:pt x="1603418" y="6571"/>
                    </a:cubicBezTo>
                    <a:close/>
                    <a:moveTo>
                      <a:pt x="5911" y="0"/>
                    </a:moveTo>
                    <a:lnTo>
                      <a:pt x="19060" y="6571"/>
                    </a:lnTo>
                    <a:cubicBezTo>
                      <a:pt x="19060" y="6571"/>
                      <a:pt x="-20385" y="144631"/>
                      <a:pt x="91379" y="184076"/>
                    </a:cubicBezTo>
                    <a:cubicBezTo>
                      <a:pt x="-33534" y="151202"/>
                      <a:pt x="5911" y="0"/>
                      <a:pt x="5911" y="0"/>
                    </a:cubicBezTo>
                    <a:close/>
                  </a:path>
                </a:pathLst>
              </a:custGeom>
              <a:solidFill>
                <a:srgbClr val="4D4D4D"/>
              </a:solidFill>
              <a:ln w="9525" cap="flat">
                <a:noFill/>
                <a:prstDash val="solid"/>
                <a:miter/>
              </a:ln>
            </p:spPr>
            <p:txBody>
              <a:bodyPr rtlCol="0" anchor="ctr"/>
              <a:lstStyle/>
              <a:p>
                <a:endParaRPr lang="en-US"/>
              </a:p>
            </p:txBody>
          </p:sp>
          <p:grpSp>
            <p:nvGrpSpPr>
              <p:cNvPr id="50" name="Group 49">
                <a:extLst>
                  <a:ext uri="{FF2B5EF4-FFF2-40B4-BE49-F238E27FC236}">
                    <a16:creationId xmlns:a16="http://schemas.microsoft.com/office/drawing/2014/main" id="{5ACCD4A2-D9BB-1747-A189-3CD588B10EE3}"/>
                  </a:ext>
                </a:extLst>
              </p:cNvPr>
              <p:cNvGrpSpPr/>
              <p:nvPr/>
            </p:nvGrpSpPr>
            <p:grpSpPr>
              <a:xfrm>
                <a:off x="1606" y="6382978"/>
                <a:ext cx="413937" cy="115242"/>
                <a:chOff x="5955" y="6353672"/>
                <a:chExt cx="413937" cy="115242"/>
              </a:xfrm>
            </p:grpSpPr>
            <p:sp>
              <p:nvSpPr>
                <p:cNvPr id="54" name="Rectangle: Rounded Corners 128">
                  <a:extLst>
                    <a:ext uri="{FF2B5EF4-FFF2-40B4-BE49-F238E27FC236}">
                      <a16:creationId xmlns:a16="http://schemas.microsoft.com/office/drawing/2014/main" id="{8F202D4D-5E3C-6440-AEC7-B7FB9C9EEB8F}"/>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Rounded Corners 129">
                  <a:extLst>
                    <a:ext uri="{FF2B5EF4-FFF2-40B4-BE49-F238E27FC236}">
                      <a16:creationId xmlns:a16="http://schemas.microsoft.com/office/drawing/2014/main" id="{21C1C017-C1CE-3941-B69B-71028E761D90}"/>
                    </a:ext>
                  </a:extLst>
                </p:cNvPr>
                <p:cNvSpPr/>
                <p:nvPr/>
              </p:nvSpPr>
              <p:spPr>
                <a:xfrm>
                  <a:off x="99417" y="6382279"/>
                  <a:ext cx="227012"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CD260F2A-51C4-AA4C-B398-EBD7E14BBC7B}"/>
                  </a:ext>
                </a:extLst>
              </p:cNvPr>
              <p:cNvGrpSpPr/>
              <p:nvPr/>
            </p:nvGrpSpPr>
            <p:grpSpPr>
              <a:xfrm>
                <a:off x="9855291" y="6381600"/>
                <a:ext cx="885989" cy="115242"/>
                <a:chOff x="5955" y="6353672"/>
                <a:chExt cx="413937" cy="115242"/>
              </a:xfrm>
            </p:grpSpPr>
            <p:sp>
              <p:nvSpPr>
                <p:cNvPr id="52" name="Rectangle: Rounded Corners 126">
                  <a:extLst>
                    <a:ext uri="{FF2B5EF4-FFF2-40B4-BE49-F238E27FC236}">
                      <a16:creationId xmlns:a16="http://schemas.microsoft.com/office/drawing/2014/main" id="{20D5AB26-68F1-A64E-B43C-E4BF5967EFAC}"/>
                    </a:ext>
                  </a:extLst>
                </p:cNvPr>
                <p:cNvSpPr/>
                <p:nvPr/>
              </p:nvSpPr>
              <p:spPr>
                <a:xfrm>
                  <a:off x="5955" y="6353672"/>
                  <a:ext cx="413937" cy="115242"/>
                </a:xfrm>
                <a:prstGeom prst="roundRect">
                  <a:avLst>
                    <a:gd name="adj" fmla="val 28154"/>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Rounded Corners 127">
                  <a:extLst>
                    <a:ext uri="{FF2B5EF4-FFF2-40B4-BE49-F238E27FC236}">
                      <a16:creationId xmlns:a16="http://schemas.microsoft.com/office/drawing/2014/main" id="{4545BB82-0967-3F41-AA32-DB7FFFE80657}"/>
                    </a:ext>
                  </a:extLst>
                </p:cNvPr>
                <p:cNvSpPr/>
                <p:nvPr/>
              </p:nvSpPr>
              <p:spPr>
                <a:xfrm>
                  <a:off x="84761" y="6382279"/>
                  <a:ext cx="256326" cy="55272"/>
                </a:xfrm>
                <a:prstGeom prst="roundRect">
                  <a:avLst>
                    <a:gd name="adj" fmla="val 28154"/>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56" name="Picture 55">
              <a:extLst>
                <a:ext uri="{FF2B5EF4-FFF2-40B4-BE49-F238E27FC236}">
                  <a16:creationId xmlns:a16="http://schemas.microsoft.com/office/drawing/2014/main" id="{EEB620C1-9E9A-D241-BF89-88AC55530F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4922" y="1064146"/>
              <a:ext cx="2463052" cy="1418364"/>
            </a:xfrm>
            <a:prstGeom prst="rect">
              <a:avLst/>
            </a:prstGeom>
          </p:spPr>
        </p:pic>
        <p:pic>
          <p:nvPicPr>
            <p:cNvPr id="57" name="Picture 5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2739" y="532133"/>
              <a:ext cx="2761366" cy="2761366"/>
            </a:xfrm>
            <a:prstGeom prst="rect">
              <a:avLst/>
            </a:prstGeom>
          </p:spPr>
        </p:pic>
        <p:grpSp>
          <p:nvGrpSpPr>
            <p:cNvPr id="58" name="Group 57">
              <a:extLst>
                <a:ext uri="{FF2B5EF4-FFF2-40B4-BE49-F238E27FC236}">
                  <a16:creationId xmlns:a16="http://schemas.microsoft.com/office/drawing/2014/main" id="{726D03C0-3F4C-BF42-A12B-D931906A56F9}"/>
                </a:ext>
              </a:extLst>
            </p:cNvPr>
            <p:cNvGrpSpPr/>
            <p:nvPr/>
          </p:nvGrpSpPr>
          <p:grpSpPr>
            <a:xfrm>
              <a:off x="5877739" y="465052"/>
              <a:ext cx="766792" cy="1422738"/>
              <a:chOff x="3789598" y="1731312"/>
              <a:chExt cx="1559139" cy="2693058"/>
            </a:xfrm>
          </p:grpSpPr>
          <p:sp>
            <p:nvSpPr>
              <p:cNvPr id="59" name="Rounded Rectangle 27">
                <a:extLst>
                  <a:ext uri="{FF2B5EF4-FFF2-40B4-BE49-F238E27FC236}">
                    <a16:creationId xmlns:a16="http://schemas.microsoft.com/office/drawing/2014/main" id="{4574AFCF-AD02-B149-B014-986ACDC0C0B1}"/>
                  </a:ext>
                </a:extLst>
              </p:cNvPr>
              <p:cNvSpPr/>
              <p:nvPr userDrawn="1"/>
            </p:nvSpPr>
            <p:spPr>
              <a:xfrm>
                <a:off x="3789598" y="1731312"/>
                <a:ext cx="1559139" cy="2693058"/>
              </a:xfrm>
              <a:prstGeom prst="roundRect">
                <a:avLst>
                  <a:gd name="adj" fmla="val 13580"/>
                </a:avLst>
              </a:prstGeom>
              <a:solidFill>
                <a:srgbClr val="262626"/>
              </a:solidFill>
              <a:ln w="88900">
                <a:noFill/>
              </a:ln>
              <a:effectLst/>
              <a:scene3d>
                <a:camera prst="perspectiveFront"/>
                <a:lightRig rig="threePt" dir="t"/>
              </a:scene3d>
              <a:sp3d prstMaterial="plastic">
                <a:bevelT w="127000" h="50800"/>
                <a:bevelB w="127000" h="2540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0" name="Rectangle 59">
                <a:extLst>
                  <a:ext uri="{FF2B5EF4-FFF2-40B4-BE49-F238E27FC236}">
                    <a16:creationId xmlns:a16="http://schemas.microsoft.com/office/drawing/2014/main" id="{CF300CE9-54B1-0349-8982-24CC1F96509D}"/>
                  </a:ext>
                </a:extLst>
              </p:cNvPr>
              <p:cNvSpPr/>
              <p:nvPr userDrawn="1"/>
            </p:nvSpPr>
            <p:spPr>
              <a:xfrm>
                <a:off x="4475963" y="1858631"/>
                <a:ext cx="186408" cy="36001"/>
              </a:xfrm>
              <a:prstGeom prst="rect">
                <a:avLst/>
              </a:prstGeom>
              <a:solidFill>
                <a:srgbClr val="B0B0B0"/>
              </a:solidFill>
              <a:ln w="889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nvGrpSpPr>
              <p:cNvPr id="61" name="Group 60">
                <a:extLst>
                  <a:ext uri="{FF2B5EF4-FFF2-40B4-BE49-F238E27FC236}">
                    <a16:creationId xmlns:a16="http://schemas.microsoft.com/office/drawing/2014/main" id="{3FA85C02-9CC0-ED4B-9693-5D4864EA326C}"/>
                  </a:ext>
                </a:extLst>
              </p:cNvPr>
              <p:cNvGrpSpPr/>
              <p:nvPr userDrawn="1"/>
            </p:nvGrpSpPr>
            <p:grpSpPr>
              <a:xfrm>
                <a:off x="4493644" y="4176986"/>
                <a:ext cx="151047" cy="166152"/>
                <a:chOff x="2453209" y="5151638"/>
                <a:chExt cx="191820" cy="211002"/>
              </a:xfrm>
            </p:grpSpPr>
            <p:sp>
              <p:nvSpPr>
                <p:cNvPr id="63" name="Oval 62">
                  <a:extLst>
                    <a:ext uri="{FF2B5EF4-FFF2-40B4-BE49-F238E27FC236}">
                      <a16:creationId xmlns:a16="http://schemas.microsoft.com/office/drawing/2014/main" id="{5511E07D-5B29-9F4F-AA05-2E5CB13B8070}"/>
                    </a:ext>
                  </a:extLst>
                </p:cNvPr>
                <p:cNvSpPr/>
                <p:nvPr userDrawn="1"/>
              </p:nvSpPr>
              <p:spPr>
                <a:xfrm>
                  <a:off x="2453209" y="5151638"/>
                  <a:ext cx="191820" cy="211002"/>
                </a:xfrm>
                <a:prstGeom prst="ellipse">
                  <a:avLst/>
                </a:prstGeom>
                <a:gradFill flip="none" rotWithShape="1">
                  <a:gsLst>
                    <a:gs pos="0">
                      <a:schemeClr val="tx1">
                        <a:lumMod val="94000"/>
                        <a:lumOff val="6000"/>
                      </a:schemeClr>
                    </a:gs>
                    <a:gs pos="56000">
                      <a:schemeClr val="tx1">
                        <a:lumMod val="65000"/>
                        <a:lumOff val="35000"/>
                      </a:schemeClr>
                    </a:gs>
                    <a:gs pos="91000">
                      <a:schemeClr val="tx1">
                        <a:lumMod val="50000"/>
                        <a:lumOff val="50000"/>
                      </a:schemeClr>
                    </a:gs>
                    <a:gs pos="100000">
                      <a:schemeClr val="bg1">
                        <a:lumMod val="75000"/>
                      </a:schemeClr>
                    </a:gs>
                  </a:gsLst>
                  <a:lin ang="10800000" scaled="1"/>
                  <a:tileRect/>
                </a:gradFill>
                <a:ln w="0">
                  <a:solidFill>
                    <a:srgbClr val="262626"/>
                  </a:solidFill>
                </a:ln>
                <a:scene3d>
                  <a:camera prst="perspectiveFront"/>
                  <a:lightRig rig="threePt" dir="t"/>
                </a:scene3d>
                <a:sp3d>
                  <a:bevelT w="635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sp>
              <p:nvSpPr>
                <p:cNvPr id="64" name="Rounded Rectangle 31">
                  <a:extLst>
                    <a:ext uri="{FF2B5EF4-FFF2-40B4-BE49-F238E27FC236}">
                      <a16:creationId xmlns:a16="http://schemas.microsoft.com/office/drawing/2014/main" id="{D3CEE356-2A45-E648-8600-164CC37B1B6D}"/>
                    </a:ext>
                  </a:extLst>
                </p:cNvPr>
                <p:cNvSpPr/>
                <p:nvPr userDrawn="1"/>
              </p:nvSpPr>
              <p:spPr>
                <a:xfrm>
                  <a:off x="2505251" y="5208531"/>
                  <a:ext cx="87734" cy="97215"/>
                </a:xfrm>
                <a:prstGeom prst="roundRect">
                  <a:avLst/>
                </a:prstGeom>
                <a:solidFill>
                  <a:srgbClr val="737373"/>
                </a:solidFill>
                <a:ln w="6350">
                  <a:solidFill>
                    <a:srgbClr val="B0B0B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sp>
            <p:nvSpPr>
              <p:cNvPr id="62" name="Rectangle 61">
                <a:extLst>
                  <a:ext uri="{FF2B5EF4-FFF2-40B4-BE49-F238E27FC236}">
                    <a16:creationId xmlns:a16="http://schemas.microsoft.com/office/drawing/2014/main" id="{049EAB25-3B8F-0C49-B0F9-CD40295D802C}"/>
                  </a:ext>
                </a:extLst>
              </p:cNvPr>
              <p:cNvSpPr/>
              <p:nvPr/>
            </p:nvSpPr>
            <p:spPr>
              <a:xfrm>
                <a:off x="3888524" y="1953447"/>
                <a:ext cx="1370057" cy="21625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700"/>
              </a:p>
            </p:txBody>
          </p:sp>
        </p:grpSp>
        <p:pic>
          <p:nvPicPr>
            <p:cNvPr id="65" name="Picture 64">
              <a:extLst>
                <a:ext uri="{FF2B5EF4-FFF2-40B4-BE49-F238E27FC236}">
                  <a16:creationId xmlns:a16="http://schemas.microsoft.com/office/drawing/2014/main" id="{12A3288F-59AA-5D42-8A5C-AA3FDFB1AA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29101" y="582406"/>
              <a:ext cx="671091" cy="1145954"/>
            </a:xfrm>
            <a:prstGeom prst="rect">
              <a:avLst/>
            </a:prstGeom>
          </p:spPr>
        </p:pic>
        <p:pic>
          <p:nvPicPr>
            <p:cNvPr id="66" name="Picture 65">
              <a:extLst>
                <a:ext uri="{FF2B5EF4-FFF2-40B4-BE49-F238E27FC236}">
                  <a16:creationId xmlns:a16="http://schemas.microsoft.com/office/drawing/2014/main" id="{9ED0AD19-215B-7443-973E-AFC4B2B6DD7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99069" y="677196"/>
              <a:ext cx="949804" cy="1002717"/>
            </a:xfrm>
            <a:prstGeom prst="rect">
              <a:avLst/>
            </a:prstGeom>
          </p:spPr>
        </p:pic>
      </p:grpSp>
      <p:pic>
        <p:nvPicPr>
          <p:cNvPr id="7" name="Picture 6"/>
          <p:cNvPicPr>
            <a:picLocks noChangeAspect="1"/>
          </p:cNvPicPr>
          <p:nvPr/>
        </p:nvPicPr>
        <p:blipFill>
          <a:blip r:embed="rId8"/>
          <a:stretch>
            <a:fillRect/>
          </a:stretch>
        </p:blipFill>
        <p:spPr>
          <a:xfrm>
            <a:off x="4712622" y="926502"/>
            <a:ext cx="3549681" cy="52390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7"/>
          <p:cNvPicPr>
            <a:picLocks noChangeAspect="1"/>
          </p:cNvPicPr>
          <p:nvPr/>
        </p:nvPicPr>
        <p:blipFill>
          <a:blip r:embed="rId9"/>
          <a:stretch>
            <a:fillRect/>
          </a:stretch>
        </p:blipFill>
        <p:spPr>
          <a:xfrm>
            <a:off x="8421737" y="911488"/>
            <a:ext cx="3246087" cy="391666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7" name="Google Shape;1971;p91">
            <a:extLst>
              <a:ext uri="{FF2B5EF4-FFF2-40B4-BE49-F238E27FC236}">
                <a16:creationId xmlns:a16="http://schemas.microsoft.com/office/drawing/2014/main" id="{8168B1D9-25D3-40C9-9678-33DBFCC49ED2}"/>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351656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subTnLst>
                                    <p:set>
                                      <p:cBhvr override="childStyle">
                                        <p:cTn dur="1" fill="hold" display="0" masterRel="nextClick" afterEffect="1"/>
                                        <p:tgtEl>
                                          <p:spTgt spid="1026"/>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subTnLst>
                                    <p:set>
                                      <p:cBhvr override="childStyle">
                                        <p:cTn dur="1" fill="hold" display="0" masterRel="nextClick" afterEffect="1"/>
                                        <p:tgtEl>
                                          <p:spTgt spid="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10" presetClass="entr" presetSubtype="0"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46" name="Google Shape;930;p47">
            <a:extLst>
              <a:ext uri="{FF2B5EF4-FFF2-40B4-BE49-F238E27FC236}">
                <a16:creationId xmlns:a16="http://schemas.microsoft.com/office/drawing/2014/main" id="{D8262058-FDB5-D642-AD61-6AD075531A4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4" name="Google Shape;783;p39">
            <a:extLst>
              <a:ext uri="{FF2B5EF4-FFF2-40B4-BE49-F238E27FC236}">
                <a16:creationId xmlns:a16="http://schemas.microsoft.com/office/drawing/2014/main" id="{07852CD8-5E59-4CAD-84FF-A20E397AA87E}"/>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53" name="Picture 52">
            <a:extLst>
              <a:ext uri="{FF2B5EF4-FFF2-40B4-BE49-F238E27FC236}">
                <a16:creationId xmlns:a16="http://schemas.microsoft.com/office/drawing/2014/main" id="{A2DA2ADC-40FB-4CCD-AB10-14A1F06E89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03725" y="1286359"/>
            <a:ext cx="581826" cy="581826"/>
          </a:xfrm>
          <a:prstGeom prst="rect">
            <a:avLst/>
          </a:prstGeom>
        </p:spPr>
      </p:pic>
      <p:pic>
        <p:nvPicPr>
          <p:cNvPr id="21" name="Picture 20">
            <a:extLst>
              <a:ext uri="{FF2B5EF4-FFF2-40B4-BE49-F238E27FC236}">
                <a16:creationId xmlns:a16="http://schemas.microsoft.com/office/drawing/2014/main" id="{7E15D96D-15DB-421D-8465-8351F78650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80006" y="2420208"/>
            <a:ext cx="736322" cy="736322"/>
          </a:xfrm>
          <a:prstGeom prst="rect">
            <a:avLst/>
          </a:prstGeom>
        </p:spPr>
      </p:pic>
      <p:grpSp>
        <p:nvGrpSpPr>
          <p:cNvPr id="6" name="Group 5">
            <a:extLst>
              <a:ext uri="{FF2B5EF4-FFF2-40B4-BE49-F238E27FC236}">
                <a16:creationId xmlns:a16="http://schemas.microsoft.com/office/drawing/2014/main" id="{C830067D-7536-42F3-A8D7-877D4577980F}"/>
              </a:ext>
            </a:extLst>
          </p:cNvPr>
          <p:cNvGrpSpPr/>
          <p:nvPr/>
        </p:nvGrpSpPr>
        <p:grpSpPr>
          <a:xfrm>
            <a:off x="1327701" y="1601104"/>
            <a:ext cx="1205568" cy="524726"/>
            <a:chOff x="1734645" y="3675055"/>
            <a:chExt cx="1205568" cy="524726"/>
          </a:xfrm>
        </p:grpSpPr>
        <p:cxnSp>
          <p:nvCxnSpPr>
            <p:cNvPr id="35" name="Straight Connector 34">
              <a:extLst>
                <a:ext uri="{FF2B5EF4-FFF2-40B4-BE49-F238E27FC236}">
                  <a16:creationId xmlns:a16="http://schemas.microsoft.com/office/drawing/2014/main" id="{439599FB-E807-4162-9B17-AC0A210995F4}"/>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2381;p105">
              <a:extLst>
                <a:ext uri="{FF2B5EF4-FFF2-40B4-BE49-F238E27FC236}">
                  <a16:creationId xmlns:a16="http://schemas.microsoft.com/office/drawing/2014/main" id="{259678B7-243C-4A5E-AE3E-9A5A4B026947}"/>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4" name="Group 3">
            <a:extLst>
              <a:ext uri="{FF2B5EF4-FFF2-40B4-BE49-F238E27FC236}">
                <a16:creationId xmlns:a16="http://schemas.microsoft.com/office/drawing/2014/main" id="{FE945B1B-A470-4937-BC34-C739A5A1D8C6}"/>
              </a:ext>
            </a:extLst>
          </p:cNvPr>
          <p:cNvGrpSpPr/>
          <p:nvPr/>
        </p:nvGrpSpPr>
        <p:grpSpPr>
          <a:xfrm>
            <a:off x="-115634" y="1443525"/>
            <a:ext cx="1549811" cy="1183158"/>
            <a:chOff x="5989320" y="5251830"/>
            <a:chExt cx="1549811" cy="1183158"/>
          </a:xfrm>
        </p:grpSpPr>
        <p:pic>
          <p:nvPicPr>
            <p:cNvPr id="41" name="Google Shape;1974;p91">
              <a:extLst>
                <a:ext uri="{FF2B5EF4-FFF2-40B4-BE49-F238E27FC236}">
                  <a16:creationId xmlns:a16="http://schemas.microsoft.com/office/drawing/2014/main" id="{2B47D940-7975-4563-AA87-1F89649D0CAF}"/>
                </a:ext>
              </a:extLst>
            </p:cNvPr>
            <p:cNvPicPr preferRelativeResize="0"/>
            <p:nvPr/>
          </p:nvPicPr>
          <p:blipFill>
            <a:blip r:embed="rId5"/>
            <a:stretch>
              <a:fillRect/>
            </a:stretch>
          </p:blipFill>
          <p:spPr>
            <a:xfrm>
              <a:off x="6444883" y="5251830"/>
              <a:ext cx="775102" cy="809540"/>
            </a:xfrm>
            <a:prstGeom prst="rect">
              <a:avLst/>
            </a:prstGeom>
          </p:spPr>
        </p:pic>
        <p:sp>
          <p:nvSpPr>
            <p:cNvPr id="49" name="Google Shape;2381;p105">
              <a:extLst>
                <a:ext uri="{FF2B5EF4-FFF2-40B4-BE49-F238E27FC236}">
                  <a16:creationId xmlns:a16="http://schemas.microsoft.com/office/drawing/2014/main" id="{511A1DB4-62FE-4AE2-9A47-B0954574D2E6}"/>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pic>
        <p:nvPicPr>
          <p:cNvPr id="54" name="Picture 53">
            <a:extLst>
              <a:ext uri="{FF2B5EF4-FFF2-40B4-BE49-F238E27FC236}">
                <a16:creationId xmlns:a16="http://schemas.microsoft.com/office/drawing/2014/main" id="{26D3762F-02A5-472C-8BA2-CC1F8525C67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7136" y="1338000"/>
            <a:ext cx="1593505" cy="1593505"/>
          </a:xfrm>
          <a:prstGeom prst="rect">
            <a:avLst/>
          </a:prstGeom>
        </p:spPr>
      </p:pic>
      <p:cxnSp>
        <p:nvCxnSpPr>
          <p:cNvPr id="55" name="Straight Connector 54">
            <a:extLst>
              <a:ext uri="{FF2B5EF4-FFF2-40B4-BE49-F238E27FC236}">
                <a16:creationId xmlns:a16="http://schemas.microsoft.com/office/drawing/2014/main" id="{90DD3A40-19C5-450C-A0B4-52873063BA90}"/>
              </a:ext>
            </a:extLst>
          </p:cNvPr>
          <p:cNvCxnSpPr>
            <a:cxnSpLocks/>
          </p:cNvCxnSpPr>
          <p:nvPr/>
        </p:nvCxnSpPr>
        <p:spPr>
          <a:xfrm>
            <a:off x="5010414" y="1643033"/>
            <a:ext cx="0" cy="503254"/>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BE5FA3-A2A8-4F1D-A886-3583D68DCAB9}"/>
              </a:ext>
            </a:extLst>
          </p:cNvPr>
          <p:cNvCxnSpPr>
            <a:cxnSpLocks/>
          </p:cNvCxnSpPr>
          <p:nvPr/>
        </p:nvCxnSpPr>
        <p:spPr>
          <a:xfrm>
            <a:off x="5010060" y="2134753"/>
            <a:ext cx="0" cy="65361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2B1C48-0DEB-45B0-91C4-EDE793434235}"/>
              </a:ext>
            </a:extLst>
          </p:cNvPr>
          <p:cNvCxnSpPr>
            <a:cxnSpLocks/>
          </p:cNvCxnSpPr>
          <p:nvPr/>
        </p:nvCxnSpPr>
        <p:spPr>
          <a:xfrm flipH="1">
            <a:off x="3648700" y="2174220"/>
            <a:ext cx="137160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2E0641-413F-4217-918A-B6646A67FD46}"/>
              </a:ext>
            </a:extLst>
          </p:cNvPr>
          <p:cNvCxnSpPr>
            <a:cxnSpLocks/>
          </p:cNvCxnSpPr>
          <p:nvPr/>
        </p:nvCxnSpPr>
        <p:spPr>
          <a:xfrm flipH="1">
            <a:off x="4987732" y="1666848"/>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FD0B90-46A4-41D9-9716-B04927DCB14B}"/>
              </a:ext>
            </a:extLst>
          </p:cNvPr>
          <p:cNvCxnSpPr>
            <a:cxnSpLocks/>
          </p:cNvCxnSpPr>
          <p:nvPr/>
        </p:nvCxnSpPr>
        <p:spPr>
          <a:xfrm flipH="1">
            <a:off x="4987732" y="2788369"/>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C1153D36-8935-4448-9404-311A3BE1D0BF}"/>
              </a:ext>
            </a:extLst>
          </p:cNvPr>
          <p:cNvSpPr txBox="1"/>
          <p:nvPr/>
        </p:nvSpPr>
        <p:spPr>
          <a:xfrm>
            <a:off x="3652354" y="16752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sp>
        <p:nvSpPr>
          <p:cNvPr id="63" name="Google Shape;2381;p105">
            <a:extLst>
              <a:ext uri="{FF2B5EF4-FFF2-40B4-BE49-F238E27FC236}">
                <a16:creationId xmlns:a16="http://schemas.microsoft.com/office/drawing/2014/main" id="{26BAA3D9-F9F5-4DE9-BD1E-84F4B6ED8A21}"/>
              </a:ext>
            </a:extLst>
          </p:cNvPr>
          <p:cNvSpPr txBox="1"/>
          <p:nvPr/>
        </p:nvSpPr>
        <p:spPr>
          <a:xfrm>
            <a:off x="5678490" y="1900103"/>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Shelf</a:t>
            </a:r>
            <a:endParaRPr dirty="0">
              <a:latin typeface="Concert One"/>
              <a:ea typeface="Concert One"/>
              <a:cs typeface="Concert One"/>
              <a:sym typeface="Concert One"/>
            </a:endParaRPr>
          </a:p>
        </p:txBody>
      </p:sp>
      <p:sp>
        <p:nvSpPr>
          <p:cNvPr id="64" name="Google Shape;2381;p105">
            <a:extLst>
              <a:ext uri="{FF2B5EF4-FFF2-40B4-BE49-F238E27FC236}">
                <a16:creationId xmlns:a16="http://schemas.microsoft.com/office/drawing/2014/main" id="{1EFBAF90-5E4E-487B-9137-4AC2A78FC69C}"/>
              </a:ext>
            </a:extLst>
          </p:cNvPr>
          <p:cNvSpPr txBox="1"/>
          <p:nvPr/>
        </p:nvSpPr>
        <p:spPr>
          <a:xfrm>
            <a:off x="5703190" y="3157874"/>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Stack</a:t>
            </a:r>
            <a:endParaRPr dirty="0">
              <a:latin typeface="Concert One"/>
              <a:ea typeface="Concert One"/>
              <a:cs typeface="Concert One"/>
              <a:sym typeface="Concert One"/>
            </a:endParaRPr>
          </a:p>
        </p:txBody>
      </p:sp>
      <p:cxnSp>
        <p:nvCxnSpPr>
          <p:cNvPr id="67" name="Straight Connector 66">
            <a:extLst>
              <a:ext uri="{FF2B5EF4-FFF2-40B4-BE49-F238E27FC236}">
                <a16:creationId xmlns:a16="http://schemas.microsoft.com/office/drawing/2014/main" id="{62B75A83-FC59-4D59-A08F-A9E9076AD380}"/>
              </a:ext>
            </a:extLst>
          </p:cNvPr>
          <p:cNvCxnSpPr>
            <a:cxnSpLocks/>
          </p:cNvCxnSpPr>
          <p:nvPr/>
        </p:nvCxnSpPr>
        <p:spPr>
          <a:xfrm flipH="1" flipV="1">
            <a:off x="6835241" y="1664208"/>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Google Shape;2381;p105">
            <a:extLst>
              <a:ext uri="{FF2B5EF4-FFF2-40B4-BE49-F238E27FC236}">
                <a16:creationId xmlns:a16="http://schemas.microsoft.com/office/drawing/2014/main" id="{3BAC0425-E28B-4398-9839-403E744D8146}"/>
              </a:ext>
            </a:extLst>
          </p:cNvPr>
          <p:cNvSpPr txBox="1"/>
          <p:nvPr/>
        </p:nvSpPr>
        <p:spPr>
          <a:xfrm>
            <a:off x="6549824" y="1131156"/>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Add</a:t>
            </a:r>
            <a:endParaRPr dirty="0">
              <a:latin typeface="Concert One"/>
              <a:ea typeface="Concert One"/>
              <a:cs typeface="Concert One"/>
              <a:sym typeface="Concert One"/>
            </a:endParaRPr>
          </a:p>
        </p:txBody>
      </p:sp>
      <p:pic>
        <p:nvPicPr>
          <p:cNvPr id="71" name="Picture 70">
            <a:extLst>
              <a:ext uri="{FF2B5EF4-FFF2-40B4-BE49-F238E27FC236}">
                <a16:creationId xmlns:a16="http://schemas.microsoft.com/office/drawing/2014/main" id="{2B167527-673E-43B6-A11F-EC1C653B7D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838680" y="1378412"/>
            <a:ext cx="513791" cy="513791"/>
          </a:xfrm>
          <a:prstGeom prst="rect">
            <a:avLst/>
          </a:prstGeom>
        </p:spPr>
      </p:pic>
      <p:sp>
        <p:nvSpPr>
          <p:cNvPr id="73" name="Google Shape;2381;p105">
            <a:extLst>
              <a:ext uri="{FF2B5EF4-FFF2-40B4-BE49-F238E27FC236}">
                <a16:creationId xmlns:a16="http://schemas.microsoft.com/office/drawing/2014/main" id="{428A5108-C962-4F66-9BDD-35A7D40AE710}"/>
              </a:ext>
            </a:extLst>
          </p:cNvPr>
          <p:cNvSpPr txBox="1"/>
          <p:nvPr/>
        </p:nvSpPr>
        <p:spPr>
          <a:xfrm>
            <a:off x="7479426" y="1892394"/>
            <a:ext cx="206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 (Hotspot)</a:t>
            </a:r>
            <a:endParaRPr dirty="0">
              <a:latin typeface="Concert One"/>
              <a:ea typeface="Concert One"/>
              <a:cs typeface="Concert One"/>
              <a:sym typeface="Concert One"/>
            </a:endParaRPr>
          </a:p>
        </p:txBody>
      </p:sp>
      <p:grpSp>
        <p:nvGrpSpPr>
          <p:cNvPr id="3" name="Group 2">
            <a:extLst>
              <a:ext uri="{FF2B5EF4-FFF2-40B4-BE49-F238E27FC236}">
                <a16:creationId xmlns:a16="http://schemas.microsoft.com/office/drawing/2014/main" id="{433249FF-3F55-4050-9285-2B3AE6411CD6}"/>
              </a:ext>
            </a:extLst>
          </p:cNvPr>
          <p:cNvGrpSpPr/>
          <p:nvPr/>
        </p:nvGrpSpPr>
        <p:grpSpPr>
          <a:xfrm>
            <a:off x="7479426" y="2483094"/>
            <a:ext cx="1232296" cy="1161643"/>
            <a:chOff x="7479426" y="2483094"/>
            <a:chExt cx="1232296" cy="1161643"/>
          </a:xfrm>
        </p:grpSpPr>
        <p:pic>
          <p:nvPicPr>
            <p:cNvPr id="34" name="Picture 33">
              <a:extLst>
                <a:ext uri="{FF2B5EF4-FFF2-40B4-BE49-F238E27FC236}">
                  <a16:creationId xmlns:a16="http://schemas.microsoft.com/office/drawing/2014/main" id="{C14DE22C-CE5A-4DC6-94A5-19AD80D4FF6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790302" y="2483094"/>
              <a:ext cx="610549" cy="610549"/>
            </a:xfrm>
            <a:prstGeom prst="rect">
              <a:avLst/>
            </a:prstGeom>
          </p:spPr>
        </p:pic>
        <p:sp>
          <p:nvSpPr>
            <p:cNvPr id="74" name="Google Shape;2381;p105">
              <a:extLst>
                <a:ext uri="{FF2B5EF4-FFF2-40B4-BE49-F238E27FC236}">
                  <a16:creationId xmlns:a16="http://schemas.microsoft.com/office/drawing/2014/main" id="{BC1562F2-ADBB-4F9E-B832-55998758B26B}"/>
                </a:ext>
              </a:extLst>
            </p:cNvPr>
            <p:cNvSpPr txBox="1"/>
            <p:nvPr/>
          </p:nvSpPr>
          <p:spPr>
            <a:xfrm>
              <a:off x="7479426" y="3210737"/>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Product</a:t>
              </a:r>
              <a:endParaRPr dirty="0">
                <a:latin typeface="Concert One"/>
                <a:ea typeface="Concert One"/>
                <a:cs typeface="Concert One"/>
                <a:sym typeface="Concert One"/>
              </a:endParaRPr>
            </a:p>
          </p:txBody>
        </p:sp>
      </p:grpSp>
      <p:grpSp>
        <p:nvGrpSpPr>
          <p:cNvPr id="2" name="Group 1">
            <a:extLst>
              <a:ext uri="{FF2B5EF4-FFF2-40B4-BE49-F238E27FC236}">
                <a16:creationId xmlns:a16="http://schemas.microsoft.com/office/drawing/2014/main" id="{D8FA888B-B495-49B1-BAD8-A82F1CCD9021}"/>
              </a:ext>
            </a:extLst>
          </p:cNvPr>
          <p:cNvGrpSpPr/>
          <p:nvPr/>
        </p:nvGrpSpPr>
        <p:grpSpPr>
          <a:xfrm>
            <a:off x="6558006" y="2237622"/>
            <a:ext cx="1232296" cy="551298"/>
            <a:chOff x="6558006" y="2237622"/>
            <a:chExt cx="1232296" cy="551298"/>
          </a:xfrm>
        </p:grpSpPr>
        <p:cxnSp>
          <p:nvCxnSpPr>
            <p:cNvPr id="66" name="Straight Connector 65">
              <a:extLst>
                <a:ext uri="{FF2B5EF4-FFF2-40B4-BE49-F238E27FC236}">
                  <a16:creationId xmlns:a16="http://schemas.microsoft.com/office/drawing/2014/main" id="{49A5C411-FA10-445C-BDF8-B22BCE2BBCEE}"/>
                </a:ext>
              </a:extLst>
            </p:cNvPr>
            <p:cNvCxnSpPr>
              <a:cxnSpLocks/>
            </p:cNvCxnSpPr>
            <p:nvPr/>
          </p:nvCxnSpPr>
          <p:spPr>
            <a:xfrm flipH="1" flipV="1">
              <a:off x="6859690" y="2788920"/>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5" name="Google Shape;2381;p105">
              <a:extLst>
                <a:ext uri="{FF2B5EF4-FFF2-40B4-BE49-F238E27FC236}">
                  <a16:creationId xmlns:a16="http://schemas.microsoft.com/office/drawing/2014/main" id="{7DA96365-CE8A-4020-8AF7-344CBEC90EC2}"/>
                </a:ext>
              </a:extLst>
            </p:cNvPr>
            <p:cNvSpPr txBox="1"/>
            <p:nvPr/>
          </p:nvSpPr>
          <p:spPr>
            <a:xfrm>
              <a:off x="6558006" y="2237622"/>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4. Add</a:t>
              </a:r>
              <a:endParaRPr dirty="0">
                <a:latin typeface="Concert One"/>
                <a:ea typeface="Concert One"/>
                <a:cs typeface="Concert One"/>
                <a:sym typeface="Concert One"/>
              </a:endParaRPr>
            </a:p>
          </p:txBody>
        </p:sp>
      </p:grpSp>
      <p:grpSp>
        <p:nvGrpSpPr>
          <p:cNvPr id="5" name="Group 4">
            <a:extLst>
              <a:ext uri="{FF2B5EF4-FFF2-40B4-BE49-F238E27FC236}">
                <a16:creationId xmlns:a16="http://schemas.microsoft.com/office/drawing/2014/main" id="{CD4192A7-2DAA-4275-8F5A-32C65CD1AF68}"/>
              </a:ext>
            </a:extLst>
          </p:cNvPr>
          <p:cNvGrpSpPr/>
          <p:nvPr/>
        </p:nvGrpSpPr>
        <p:grpSpPr>
          <a:xfrm>
            <a:off x="8313229" y="2266094"/>
            <a:ext cx="1232296" cy="522826"/>
            <a:chOff x="8313229" y="2266094"/>
            <a:chExt cx="1232296" cy="522826"/>
          </a:xfrm>
        </p:grpSpPr>
        <p:cxnSp>
          <p:nvCxnSpPr>
            <p:cNvPr id="70" name="Straight Connector 69">
              <a:extLst>
                <a:ext uri="{FF2B5EF4-FFF2-40B4-BE49-F238E27FC236}">
                  <a16:creationId xmlns:a16="http://schemas.microsoft.com/office/drawing/2014/main" id="{51F8BEA0-0241-4FE3-A015-70EF6B37CDA1}"/>
                </a:ext>
              </a:extLst>
            </p:cNvPr>
            <p:cNvCxnSpPr>
              <a:cxnSpLocks/>
            </p:cNvCxnSpPr>
            <p:nvPr/>
          </p:nvCxnSpPr>
          <p:spPr>
            <a:xfrm flipH="1" flipV="1">
              <a:off x="8567928" y="2788920"/>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76" name="Google Shape;2381;p105">
              <a:extLst>
                <a:ext uri="{FF2B5EF4-FFF2-40B4-BE49-F238E27FC236}">
                  <a16:creationId xmlns:a16="http://schemas.microsoft.com/office/drawing/2014/main" id="{DF73700E-CFD3-42F5-90E0-A64EB1683AB0}"/>
                </a:ext>
              </a:extLst>
            </p:cNvPr>
            <p:cNvSpPr txBox="1"/>
            <p:nvPr/>
          </p:nvSpPr>
          <p:spPr>
            <a:xfrm>
              <a:off x="8313229" y="2266094"/>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5. Add</a:t>
              </a:r>
              <a:endParaRPr dirty="0">
                <a:latin typeface="Concert One"/>
                <a:ea typeface="Concert One"/>
                <a:cs typeface="Concert One"/>
                <a:sym typeface="Concert One"/>
              </a:endParaRPr>
            </a:p>
          </p:txBody>
        </p:sp>
      </p:grpSp>
      <p:grpSp>
        <p:nvGrpSpPr>
          <p:cNvPr id="7" name="Group 6">
            <a:extLst>
              <a:ext uri="{FF2B5EF4-FFF2-40B4-BE49-F238E27FC236}">
                <a16:creationId xmlns:a16="http://schemas.microsoft.com/office/drawing/2014/main" id="{ADA1A6C3-8BDF-4584-9398-4CB9D8595099}"/>
              </a:ext>
            </a:extLst>
          </p:cNvPr>
          <p:cNvGrpSpPr/>
          <p:nvPr/>
        </p:nvGrpSpPr>
        <p:grpSpPr>
          <a:xfrm>
            <a:off x="8988002" y="2531472"/>
            <a:ext cx="2213398" cy="1113265"/>
            <a:chOff x="8988002" y="2531472"/>
            <a:chExt cx="2213398" cy="1113265"/>
          </a:xfrm>
        </p:grpSpPr>
        <p:pic>
          <p:nvPicPr>
            <p:cNvPr id="72" name="Picture 71">
              <a:extLst>
                <a:ext uri="{FF2B5EF4-FFF2-40B4-BE49-F238E27FC236}">
                  <a16:creationId xmlns:a16="http://schemas.microsoft.com/office/drawing/2014/main" id="{AF43FB5E-375F-4905-8120-A0C8004590E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545531" y="2531472"/>
              <a:ext cx="513791" cy="513791"/>
            </a:xfrm>
            <a:prstGeom prst="rect">
              <a:avLst/>
            </a:prstGeom>
          </p:spPr>
        </p:pic>
        <p:sp>
          <p:nvSpPr>
            <p:cNvPr id="77" name="Google Shape;2381;p105">
              <a:extLst>
                <a:ext uri="{FF2B5EF4-FFF2-40B4-BE49-F238E27FC236}">
                  <a16:creationId xmlns:a16="http://schemas.microsoft.com/office/drawing/2014/main" id="{4EC09959-B514-493A-BDD7-1238FFC4E60B}"/>
                </a:ext>
              </a:extLst>
            </p:cNvPr>
            <p:cNvSpPr txBox="1"/>
            <p:nvPr/>
          </p:nvSpPr>
          <p:spPr>
            <a:xfrm>
              <a:off x="8988002" y="3210737"/>
              <a:ext cx="2213398"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 (Emotion)</a:t>
              </a:r>
              <a:endParaRPr dirty="0">
                <a:latin typeface="Concert One"/>
                <a:ea typeface="Concert One"/>
                <a:cs typeface="Concert One"/>
                <a:sym typeface="Concert One"/>
              </a:endParaRPr>
            </a:p>
          </p:txBody>
        </p:sp>
      </p:grpSp>
      <p:pic>
        <p:nvPicPr>
          <p:cNvPr id="38" name="Picture 37">
            <a:extLst>
              <a:ext uri="{FF2B5EF4-FFF2-40B4-BE49-F238E27FC236}">
                <a16:creationId xmlns:a16="http://schemas.microsoft.com/office/drawing/2014/main" id="{DF1679A8-08E3-41A6-A2E6-6C1C72F9ED79}"/>
              </a:ext>
            </a:extLst>
          </p:cNvPr>
          <p:cNvPicPr>
            <a:picLocks noChangeAspect="1"/>
          </p:cNvPicPr>
          <p:nvPr/>
        </p:nvPicPr>
        <p:blipFill>
          <a:blip r:embed="rId9"/>
          <a:stretch>
            <a:fillRect/>
          </a:stretch>
        </p:blipFill>
        <p:spPr>
          <a:xfrm>
            <a:off x="260202" y="3103550"/>
            <a:ext cx="4749858" cy="3349923"/>
          </a:xfrm>
          <a:prstGeom prst="rect">
            <a:avLst/>
          </a:prstGeom>
          <a:ln w="38100">
            <a:solidFill>
              <a:srgbClr val="0070C0"/>
            </a:solidFill>
          </a:ln>
        </p:spPr>
      </p:pic>
      <p:pic>
        <p:nvPicPr>
          <p:cNvPr id="42" name="Picture 41">
            <a:extLst>
              <a:ext uri="{FF2B5EF4-FFF2-40B4-BE49-F238E27FC236}">
                <a16:creationId xmlns:a16="http://schemas.microsoft.com/office/drawing/2014/main" id="{59C60106-8355-4830-8947-C0968E4EFAFE}"/>
              </a:ext>
            </a:extLst>
          </p:cNvPr>
          <p:cNvPicPr>
            <a:picLocks noChangeAspect="1"/>
          </p:cNvPicPr>
          <p:nvPr/>
        </p:nvPicPr>
        <p:blipFill>
          <a:blip r:embed="rId10"/>
          <a:stretch>
            <a:fillRect/>
          </a:stretch>
        </p:blipFill>
        <p:spPr>
          <a:xfrm>
            <a:off x="800797" y="2920901"/>
            <a:ext cx="4781128" cy="3726610"/>
          </a:xfrm>
          <a:prstGeom prst="rect">
            <a:avLst/>
          </a:prstGeom>
          <a:ln w="38100">
            <a:solidFill>
              <a:srgbClr val="0070C0"/>
            </a:solidFill>
          </a:ln>
        </p:spPr>
      </p:pic>
      <p:pic>
        <p:nvPicPr>
          <p:cNvPr id="43" name="Picture 42">
            <a:extLst>
              <a:ext uri="{FF2B5EF4-FFF2-40B4-BE49-F238E27FC236}">
                <a16:creationId xmlns:a16="http://schemas.microsoft.com/office/drawing/2014/main" id="{F0C77CE9-2DC1-42AE-A609-61CE5A80750F}"/>
              </a:ext>
            </a:extLst>
          </p:cNvPr>
          <p:cNvPicPr>
            <a:picLocks noChangeAspect="1"/>
          </p:cNvPicPr>
          <p:nvPr/>
        </p:nvPicPr>
        <p:blipFill>
          <a:blip r:embed="rId11"/>
          <a:stretch>
            <a:fillRect/>
          </a:stretch>
        </p:blipFill>
        <p:spPr>
          <a:xfrm>
            <a:off x="747643" y="2599134"/>
            <a:ext cx="3848100" cy="4152900"/>
          </a:xfrm>
          <a:prstGeom prst="rect">
            <a:avLst/>
          </a:prstGeom>
          <a:ln w="38100">
            <a:solidFill>
              <a:srgbClr val="0070C0"/>
            </a:solidFill>
          </a:ln>
        </p:spPr>
      </p:pic>
      <p:sp>
        <p:nvSpPr>
          <p:cNvPr id="47" name="Google Shape;932;p47">
            <a:extLst>
              <a:ext uri="{FF2B5EF4-FFF2-40B4-BE49-F238E27FC236}">
                <a16:creationId xmlns:a16="http://schemas.microsoft.com/office/drawing/2014/main" id="{E858C7B5-48D7-44EA-846E-5BE8FF5044AA}"/>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60</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4991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10" presetClass="entr" presetSubtype="0" fill="hold" nodeType="withEffect">
                                  <p:stCondLst>
                                    <p:cond delay="50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par>
                                <p:cTn id="11" presetID="10" presetClass="entr" presetSubtype="0" fill="hold" nodeType="withEffect">
                                  <p:stCondLst>
                                    <p:cond delay="500"/>
                                  </p:stCondLst>
                                  <p:childTnLst>
                                    <p:set>
                                      <p:cBhvr>
                                        <p:cTn id="12" dur="1" fill="hold">
                                          <p:stCondLst>
                                            <p:cond delay="0"/>
                                          </p:stCondLst>
                                        </p:cTn>
                                        <p:tgtEl>
                                          <p:spTgt spid="38"/>
                                        </p:tgtEl>
                                        <p:attrNameLst>
                                          <p:attrName>style.visibility</p:attrName>
                                        </p:attrNameLst>
                                      </p:cBhvr>
                                      <p:to>
                                        <p:strVal val="visible"/>
                                      </p:to>
                                    </p:set>
                                    <p:animEffect transition="in" filter="fade">
                                      <p:cBhvr>
                                        <p:cTn id="13" dur="500"/>
                                        <p:tgtEl>
                                          <p:spTgt spid="38"/>
                                        </p:tgtEl>
                                      </p:cBhvr>
                                    </p:animEffect>
                                  </p:childTnLst>
                                  <p:subTnLst>
                                    <p:set>
                                      <p:cBhvr override="childStyle">
                                        <p:cTn dur="1" fill="hold" display="0" masterRel="nextClick" afterEffect="1"/>
                                        <p:tgtEl>
                                          <p:spTgt spid="38"/>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left)">
                                      <p:cBhvr>
                                        <p:cTn id="18" dur="500"/>
                                        <p:tgtEl>
                                          <p:spTgt spid="5"/>
                                        </p:tgtEl>
                                      </p:cBhvr>
                                    </p:animEffect>
                                  </p:childTnLst>
                                </p:cTn>
                              </p:par>
                              <p:par>
                                <p:cTn id="19" presetID="10" presetClass="entr" presetSubtype="0" fill="hold" nodeType="withEffect">
                                  <p:stCondLst>
                                    <p:cond delay="50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nodeType="withEffect">
                                  <p:stCondLst>
                                    <p:cond delay="500"/>
                                  </p:stCondLst>
                                  <p:childTnLst>
                                    <p:set>
                                      <p:cBhvr>
                                        <p:cTn id="23" dur="1" fill="hold">
                                          <p:stCondLst>
                                            <p:cond delay="0"/>
                                          </p:stCondLst>
                                        </p:cTn>
                                        <p:tgtEl>
                                          <p:spTgt spid="42"/>
                                        </p:tgtEl>
                                        <p:attrNameLst>
                                          <p:attrName>style.visibility</p:attrName>
                                        </p:attrNameLst>
                                      </p:cBhvr>
                                      <p:to>
                                        <p:strVal val="visible"/>
                                      </p:to>
                                    </p:set>
                                    <p:animEffect transition="in" filter="fade">
                                      <p:cBhvr>
                                        <p:cTn id="24" dur="500"/>
                                        <p:tgtEl>
                                          <p:spTgt spid="42"/>
                                        </p:tgtEl>
                                      </p:cBhvr>
                                    </p:animEffect>
                                  </p:childTnLst>
                                  <p:subTnLst>
                                    <p:set>
                                      <p:cBhvr override="childStyle">
                                        <p:cTn dur="1" fill="hold" display="0" masterRel="nextClick" afterEffect="1"/>
                                        <p:tgtEl>
                                          <p:spTgt spid="42"/>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3"/>
                                        </p:tgtEl>
                                        <p:attrNameLst>
                                          <p:attrName>style.visibility</p:attrName>
                                        </p:attrNameLst>
                                      </p:cBhvr>
                                      <p:to>
                                        <p:strVal val="visible"/>
                                      </p:to>
                                    </p:set>
                                    <p:animEffect transition="in" filter="fade">
                                      <p:cBhvr>
                                        <p:cTn id="29" dur="500"/>
                                        <p:tgtEl>
                                          <p:spTgt spid="43"/>
                                        </p:tgtEl>
                                      </p:cBhvr>
                                    </p:animEffect>
                                  </p:childTnLst>
                                  <p:subTnLst>
                                    <p:set>
                                      <p:cBhvr override="childStyle">
                                        <p:cTn dur="1" fill="hold" display="0" masterRel="nextClick" afterEffect="1"/>
                                        <p:tgtEl>
                                          <p:spTgt spid="43"/>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sp>
        <p:nvSpPr>
          <p:cNvPr id="46" name="Google Shape;930;p47">
            <a:extLst>
              <a:ext uri="{FF2B5EF4-FFF2-40B4-BE49-F238E27FC236}">
                <a16:creationId xmlns:a16="http://schemas.microsoft.com/office/drawing/2014/main" id="{D8262058-FDB5-D642-AD61-6AD075531A4B}"/>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4" name="Google Shape;783;p39">
            <a:extLst>
              <a:ext uri="{FF2B5EF4-FFF2-40B4-BE49-F238E27FC236}">
                <a16:creationId xmlns:a16="http://schemas.microsoft.com/office/drawing/2014/main" id="{07852CD8-5E59-4CAD-84FF-A20E397AA87E}"/>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pic>
        <p:nvPicPr>
          <p:cNvPr id="53" name="Picture 52">
            <a:extLst>
              <a:ext uri="{FF2B5EF4-FFF2-40B4-BE49-F238E27FC236}">
                <a16:creationId xmlns:a16="http://schemas.microsoft.com/office/drawing/2014/main" id="{A2DA2ADC-40FB-4CCD-AB10-14A1F06E89C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9525" y="2129321"/>
            <a:ext cx="581826" cy="581826"/>
          </a:xfrm>
          <a:prstGeom prst="rect">
            <a:avLst/>
          </a:prstGeom>
        </p:spPr>
      </p:pic>
      <p:pic>
        <p:nvPicPr>
          <p:cNvPr id="21" name="Picture 20">
            <a:extLst>
              <a:ext uri="{FF2B5EF4-FFF2-40B4-BE49-F238E27FC236}">
                <a16:creationId xmlns:a16="http://schemas.microsoft.com/office/drawing/2014/main" id="{7E15D96D-15DB-421D-8465-8351F78650F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05806" y="3263170"/>
            <a:ext cx="736322" cy="736322"/>
          </a:xfrm>
          <a:prstGeom prst="rect">
            <a:avLst/>
          </a:prstGeom>
        </p:spPr>
      </p:pic>
      <p:pic>
        <p:nvPicPr>
          <p:cNvPr id="34" name="Picture 33">
            <a:extLst>
              <a:ext uri="{FF2B5EF4-FFF2-40B4-BE49-F238E27FC236}">
                <a16:creationId xmlns:a16="http://schemas.microsoft.com/office/drawing/2014/main" id="{C14DE22C-CE5A-4DC6-94A5-19AD80D4FF6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016102" y="3326056"/>
            <a:ext cx="610549" cy="610549"/>
          </a:xfrm>
          <a:prstGeom prst="rect">
            <a:avLst/>
          </a:prstGeom>
        </p:spPr>
      </p:pic>
      <p:grpSp>
        <p:nvGrpSpPr>
          <p:cNvPr id="6" name="Group 5">
            <a:extLst>
              <a:ext uri="{FF2B5EF4-FFF2-40B4-BE49-F238E27FC236}">
                <a16:creationId xmlns:a16="http://schemas.microsoft.com/office/drawing/2014/main" id="{C830067D-7536-42F3-A8D7-877D4577980F}"/>
              </a:ext>
            </a:extLst>
          </p:cNvPr>
          <p:cNvGrpSpPr/>
          <p:nvPr/>
        </p:nvGrpSpPr>
        <p:grpSpPr>
          <a:xfrm>
            <a:off x="1553501" y="2444066"/>
            <a:ext cx="1205568" cy="524726"/>
            <a:chOff x="1734645" y="3675055"/>
            <a:chExt cx="1205568" cy="524726"/>
          </a:xfrm>
        </p:grpSpPr>
        <p:cxnSp>
          <p:nvCxnSpPr>
            <p:cNvPr id="35" name="Straight Connector 34">
              <a:extLst>
                <a:ext uri="{FF2B5EF4-FFF2-40B4-BE49-F238E27FC236}">
                  <a16:creationId xmlns:a16="http://schemas.microsoft.com/office/drawing/2014/main" id="{439599FB-E807-4162-9B17-AC0A210995F4}"/>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0" name="Google Shape;2381;p105">
              <a:extLst>
                <a:ext uri="{FF2B5EF4-FFF2-40B4-BE49-F238E27FC236}">
                  <a16:creationId xmlns:a16="http://schemas.microsoft.com/office/drawing/2014/main" id="{259678B7-243C-4A5E-AE3E-9A5A4B026947}"/>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4" name="Group 3">
            <a:extLst>
              <a:ext uri="{FF2B5EF4-FFF2-40B4-BE49-F238E27FC236}">
                <a16:creationId xmlns:a16="http://schemas.microsoft.com/office/drawing/2014/main" id="{FE945B1B-A470-4937-BC34-C739A5A1D8C6}"/>
              </a:ext>
            </a:extLst>
          </p:cNvPr>
          <p:cNvGrpSpPr/>
          <p:nvPr/>
        </p:nvGrpSpPr>
        <p:grpSpPr>
          <a:xfrm>
            <a:off x="110166" y="2286487"/>
            <a:ext cx="1549811" cy="1183158"/>
            <a:chOff x="5989320" y="5251830"/>
            <a:chExt cx="1549811" cy="1183158"/>
          </a:xfrm>
        </p:grpSpPr>
        <p:pic>
          <p:nvPicPr>
            <p:cNvPr id="41" name="Google Shape;1974;p91">
              <a:extLst>
                <a:ext uri="{FF2B5EF4-FFF2-40B4-BE49-F238E27FC236}">
                  <a16:creationId xmlns:a16="http://schemas.microsoft.com/office/drawing/2014/main" id="{2B47D940-7975-4563-AA87-1F89649D0CAF}"/>
                </a:ext>
              </a:extLst>
            </p:cNvPr>
            <p:cNvPicPr preferRelativeResize="0"/>
            <p:nvPr/>
          </p:nvPicPr>
          <p:blipFill>
            <a:blip r:embed="rId6"/>
            <a:stretch>
              <a:fillRect/>
            </a:stretch>
          </p:blipFill>
          <p:spPr>
            <a:xfrm>
              <a:off x="6444883" y="5251830"/>
              <a:ext cx="775102" cy="809540"/>
            </a:xfrm>
            <a:prstGeom prst="rect">
              <a:avLst/>
            </a:prstGeom>
          </p:spPr>
        </p:pic>
        <p:sp>
          <p:nvSpPr>
            <p:cNvPr id="49" name="Google Shape;2381;p105">
              <a:extLst>
                <a:ext uri="{FF2B5EF4-FFF2-40B4-BE49-F238E27FC236}">
                  <a16:creationId xmlns:a16="http://schemas.microsoft.com/office/drawing/2014/main" id="{511A1DB4-62FE-4AE2-9A47-B0954574D2E6}"/>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pic>
        <p:nvPicPr>
          <p:cNvPr id="54" name="Picture 53">
            <a:extLst>
              <a:ext uri="{FF2B5EF4-FFF2-40B4-BE49-F238E27FC236}">
                <a16:creationId xmlns:a16="http://schemas.microsoft.com/office/drawing/2014/main" id="{26D3762F-02A5-472C-8BA2-CC1F8525C67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562936" y="2180962"/>
            <a:ext cx="1593505" cy="1593505"/>
          </a:xfrm>
          <a:prstGeom prst="rect">
            <a:avLst/>
          </a:prstGeom>
        </p:spPr>
      </p:pic>
      <p:cxnSp>
        <p:nvCxnSpPr>
          <p:cNvPr id="55" name="Straight Connector 54">
            <a:extLst>
              <a:ext uri="{FF2B5EF4-FFF2-40B4-BE49-F238E27FC236}">
                <a16:creationId xmlns:a16="http://schemas.microsoft.com/office/drawing/2014/main" id="{90DD3A40-19C5-450C-A0B4-52873063BA90}"/>
              </a:ext>
            </a:extLst>
          </p:cNvPr>
          <p:cNvCxnSpPr>
            <a:cxnSpLocks/>
          </p:cNvCxnSpPr>
          <p:nvPr/>
        </p:nvCxnSpPr>
        <p:spPr>
          <a:xfrm>
            <a:off x="5236214" y="2485995"/>
            <a:ext cx="0" cy="503254"/>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83BE5FA3-A2A8-4F1D-A886-3583D68DCAB9}"/>
              </a:ext>
            </a:extLst>
          </p:cNvPr>
          <p:cNvCxnSpPr>
            <a:cxnSpLocks/>
          </p:cNvCxnSpPr>
          <p:nvPr/>
        </p:nvCxnSpPr>
        <p:spPr>
          <a:xfrm>
            <a:off x="5235860" y="2977715"/>
            <a:ext cx="0" cy="653616"/>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2B1C48-0DEB-45B0-91C4-EDE793434235}"/>
              </a:ext>
            </a:extLst>
          </p:cNvPr>
          <p:cNvCxnSpPr>
            <a:cxnSpLocks/>
          </p:cNvCxnSpPr>
          <p:nvPr/>
        </p:nvCxnSpPr>
        <p:spPr>
          <a:xfrm flipH="1">
            <a:off x="3874500" y="3017182"/>
            <a:ext cx="1371600" cy="0"/>
          </a:xfrm>
          <a:prstGeom prst="line">
            <a:avLst/>
          </a:prstGeom>
          <a:ln w="50800">
            <a:solidFill>
              <a:srgbClr val="0070C0"/>
            </a:solidFill>
            <a:tailEnd type="none"/>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B32E0641-413F-4217-918A-B6646A67FD46}"/>
              </a:ext>
            </a:extLst>
          </p:cNvPr>
          <p:cNvCxnSpPr>
            <a:cxnSpLocks/>
          </p:cNvCxnSpPr>
          <p:nvPr/>
        </p:nvCxnSpPr>
        <p:spPr>
          <a:xfrm flipH="1">
            <a:off x="5213532" y="2509810"/>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0FFD0B90-46A4-41D9-9716-B04927DCB14B}"/>
              </a:ext>
            </a:extLst>
          </p:cNvPr>
          <p:cNvCxnSpPr>
            <a:cxnSpLocks/>
          </p:cNvCxnSpPr>
          <p:nvPr/>
        </p:nvCxnSpPr>
        <p:spPr>
          <a:xfrm flipH="1">
            <a:off x="5213532" y="3631331"/>
            <a:ext cx="914400"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C1153D36-8935-4448-9404-311A3BE1D0BF}"/>
              </a:ext>
            </a:extLst>
          </p:cNvPr>
          <p:cNvSpPr txBox="1"/>
          <p:nvPr/>
        </p:nvSpPr>
        <p:spPr>
          <a:xfrm>
            <a:off x="3878154" y="2518165"/>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Create</a:t>
            </a:r>
            <a:endParaRPr dirty="0">
              <a:latin typeface="Concert One"/>
              <a:ea typeface="Concert One"/>
              <a:cs typeface="Concert One"/>
              <a:sym typeface="Concert One"/>
            </a:endParaRPr>
          </a:p>
        </p:txBody>
      </p:sp>
      <p:sp>
        <p:nvSpPr>
          <p:cNvPr id="63" name="Google Shape;2381;p105">
            <a:extLst>
              <a:ext uri="{FF2B5EF4-FFF2-40B4-BE49-F238E27FC236}">
                <a16:creationId xmlns:a16="http://schemas.microsoft.com/office/drawing/2014/main" id="{26BAA3D9-F9F5-4DE9-BD1E-84F4B6ED8A21}"/>
              </a:ext>
            </a:extLst>
          </p:cNvPr>
          <p:cNvSpPr txBox="1"/>
          <p:nvPr/>
        </p:nvSpPr>
        <p:spPr>
          <a:xfrm>
            <a:off x="5904290" y="2743065"/>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Shelf</a:t>
            </a:r>
            <a:endParaRPr dirty="0">
              <a:latin typeface="Concert One"/>
              <a:ea typeface="Concert One"/>
              <a:cs typeface="Concert One"/>
              <a:sym typeface="Concert One"/>
            </a:endParaRPr>
          </a:p>
        </p:txBody>
      </p:sp>
      <p:sp>
        <p:nvSpPr>
          <p:cNvPr id="64" name="Google Shape;2381;p105">
            <a:extLst>
              <a:ext uri="{FF2B5EF4-FFF2-40B4-BE49-F238E27FC236}">
                <a16:creationId xmlns:a16="http://schemas.microsoft.com/office/drawing/2014/main" id="{1EFBAF90-5E4E-487B-9137-4AC2A78FC69C}"/>
              </a:ext>
            </a:extLst>
          </p:cNvPr>
          <p:cNvSpPr txBox="1"/>
          <p:nvPr/>
        </p:nvSpPr>
        <p:spPr>
          <a:xfrm>
            <a:off x="5928990" y="4000836"/>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Stack</a:t>
            </a:r>
            <a:endParaRPr dirty="0">
              <a:latin typeface="Concert One"/>
              <a:ea typeface="Concert One"/>
              <a:cs typeface="Concert One"/>
              <a:sym typeface="Concert One"/>
            </a:endParaRPr>
          </a:p>
        </p:txBody>
      </p:sp>
      <p:cxnSp>
        <p:nvCxnSpPr>
          <p:cNvPr id="66" name="Straight Connector 65">
            <a:extLst>
              <a:ext uri="{FF2B5EF4-FFF2-40B4-BE49-F238E27FC236}">
                <a16:creationId xmlns:a16="http://schemas.microsoft.com/office/drawing/2014/main" id="{49A5C411-FA10-445C-BDF8-B22BCE2BBCEE}"/>
              </a:ext>
            </a:extLst>
          </p:cNvPr>
          <p:cNvCxnSpPr>
            <a:cxnSpLocks/>
          </p:cNvCxnSpPr>
          <p:nvPr/>
        </p:nvCxnSpPr>
        <p:spPr>
          <a:xfrm flipH="1" flipV="1">
            <a:off x="7085490" y="3631882"/>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2B75A83-FC59-4D59-A08F-A9E9076AD380}"/>
              </a:ext>
            </a:extLst>
          </p:cNvPr>
          <p:cNvCxnSpPr>
            <a:cxnSpLocks/>
          </p:cNvCxnSpPr>
          <p:nvPr/>
        </p:nvCxnSpPr>
        <p:spPr>
          <a:xfrm flipH="1" flipV="1">
            <a:off x="7061041" y="2507170"/>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68" name="Google Shape;2381;p105">
            <a:extLst>
              <a:ext uri="{FF2B5EF4-FFF2-40B4-BE49-F238E27FC236}">
                <a16:creationId xmlns:a16="http://schemas.microsoft.com/office/drawing/2014/main" id="{3BAC0425-E28B-4398-9839-403E744D8146}"/>
              </a:ext>
            </a:extLst>
          </p:cNvPr>
          <p:cNvSpPr txBox="1"/>
          <p:nvPr/>
        </p:nvSpPr>
        <p:spPr>
          <a:xfrm>
            <a:off x="6775624" y="1974118"/>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Add</a:t>
            </a:r>
            <a:endParaRPr dirty="0">
              <a:latin typeface="Concert One"/>
              <a:ea typeface="Concert One"/>
              <a:cs typeface="Concert One"/>
              <a:sym typeface="Concert One"/>
            </a:endParaRPr>
          </a:p>
        </p:txBody>
      </p:sp>
      <p:cxnSp>
        <p:nvCxnSpPr>
          <p:cNvPr id="70" name="Straight Connector 69">
            <a:extLst>
              <a:ext uri="{FF2B5EF4-FFF2-40B4-BE49-F238E27FC236}">
                <a16:creationId xmlns:a16="http://schemas.microsoft.com/office/drawing/2014/main" id="{51F8BEA0-0241-4FE3-A015-70EF6B37CDA1}"/>
              </a:ext>
            </a:extLst>
          </p:cNvPr>
          <p:cNvCxnSpPr>
            <a:cxnSpLocks/>
          </p:cNvCxnSpPr>
          <p:nvPr/>
        </p:nvCxnSpPr>
        <p:spPr>
          <a:xfrm flipH="1" flipV="1">
            <a:off x="8793728" y="3631882"/>
            <a:ext cx="810526" cy="0"/>
          </a:xfrm>
          <a:prstGeom prst="line">
            <a:avLst/>
          </a:prstGeom>
          <a:ln w="508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pic>
        <p:nvPicPr>
          <p:cNvPr id="71" name="Picture 70">
            <a:extLst>
              <a:ext uri="{FF2B5EF4-FFF2-40B4-BE49-F238E27FC236}">
                <a16:creationId xmlns:a16="http://schemas.microsoft.com/office/drawing/2014/main" id="{2B167527-673E-43B6-A11F-EC1C653B7D7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064480" y="2221374"/>
            <a:ext cx="513791" cy="513791"/>
          </a:xfrm>
          <a:prstGeom prst="rect">
            <a:avLst/>
          </a:prstGeom>
        </p:spPr>
      </p:pic>
      <p:pic>
        <p:nvPicPr>
          <p:cNvPr id="72" name="Picture 71">
            <a:extLst>
              <a:ext uri="{FF2B5EF4-FFF2-40B4-BE49-F238E27FC236}">
                <a16:creationId xmlns:a16="http://schemas.microsoft.com/office/drawing/2014/main" id="{AF43FB5E-375F-4905-8120-A0C8004590E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771331" y="3374434"/>
            <a:ext cx="513791" cy="513791"/>
          </a:xfrm>
          <a:prstGeom prst="rect">
            <a:avLst/>
          </a:prstGeom>
        </p:spPr>
      </p:pic>
      <p:sp>
        <p:nvSpPr>
          <p:cNvPr id="73" name="Google Shape;2381;p105">
            <a:extLst>
              <a:ext uri="{FF2B5EF4-FFF2-40B4-BE49-F238E27FC236}">
                <a16:creationId xmlns:a16="http://schemas.microsoft.com/office/drawing/2014/main" id="{428A5108-C962-4F66-9BDD-35A7D40AE710}"/>
              </a:ext>
            </a:extLst>
          </p:cNvPr>
          <p:cNvSpPr txBox="1"/>
          <p:nvPr/>
        </p:nvSpPr>
        <p:spPr>
          <a:xfrm>
            <a:off x="7705226" y="2735356"/>
            <a:ext cx="206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 (Hotspot)</a:t>
            </a:r>
            <a:endParaRPr dirty="0">
              <a:latin typeface="Concert One"/>
              <a:ea typeface="Concert One"/>
              <a:cs typeface="Concert One"/>
              <a:sym typeface="Concert One"/>
            </a:endParaRPr>
          </a:p>
        </p:txBody>
      </p:sp>
      <p:sp>
        <p:nvSpPr>
          <p:cNvPr id="74" name="Google Shape;2381;p105">
            <a:extLst>
              <a:ext uri="{FF2B5EF4-FFF2-40B4-BE49-F238E27FC236}">
                <a16:creationId xmlns:a16="http://schemas.microsoft.com/office/drawing/2014/main" id="{BC1562F2-ADBB-4F9E-B832-55998758B26B}"/>
              </a:ext>
            </a:extLst>
          </p:cNvPr>
          <p:cNvSpPr txBox="1"/>
          <p:nvPr/>
        </p:nvSpPr>
        <p:spPr>
          <a:xfrm>
            <a:off x="7705226" y="4053699"/>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Product</a:t>
            </a:r>
            <a:endParaRPr dirty="0">
              <a:latin typeface="Concert One"/>
              <a:ea typeface="Concert One"/>
              <a:cs typeface="Concert One"/>
              <a:sym typeface="Concert One"/>
            </a:endParaRPr>
          </a:p>
        </p:txBody>
      </p:sp>
      <p:sp>
        <p:nvSpPr>
          <p:cNvPr id="75" name="Google Shape;2381;p105">
            <a:extLst>
              <a:ext uri="{FF2B5EF4-FFF2-40B4-BE49-F238E27FC236}">
                <a16:creationId xmlns:a16="http://schemas.microsoft.com/office/drawing/2014/main" id="{7DA96365-CE8A-4020-8AF7-344CBEC90EC2}"/>
              </a:ext>
            </a:extLst>
          </p:cNvPr>
          <p:cNvSpPr txBox="1"/>
          <p:nvPr/>
        </p:nvSpPr>
        <p:spPr>
          <a:xfrm>
            <a:off x="6783806" y="3080584"/>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4. Add</a:t>
            </a:r>
            <a:endParaRPr dirty="0">
              <a:latin typeface="Concert One"/>
              <a:ea typeface="Concert One"/>
              <a:cs typeface="Concert One"/>
              <a:sym typeface="Concert One"/>
            </a:endParaRPr>
          </a:p>
        </p:txBody>
      </p:sp>
      <p:sp>
        <p:nvSpPr>
          <p:cNvPr id="76" name="Google Shape;2381;p105">
            <a:extLst>
              <a:ext uri="{FF2B5EF4-FFF2-40B4-BE49-F238E27FC236}">
                <a16:creationId xmlns:a16="http://schemas.microsoft.com/office/drawing/2014/main" id="{DF73700E-CFD3-42F5-90E0-A64EB1683AB0}"/>
              </a:ext>
            </a:extLst>
          </p:cNvPr>
          <p:cNvSpPr txBox="1"/>
          <p:nvPr/>
        </p:nvSpPr>
        <p:spPr>
          <a:xfrm>
            <a:off x="8539029" y="3109056"/>
            <a:ext cx="1232296"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5. Add</a:t>
            </a:r>
            <a:endParaRPr dirty="0">
              <a:latin typeface="Concert One"/>
              <a:ea typeface="Concert One"/>
              <a:cs typeface="Concert One"/>
              <a:sym typeface="Concert One"/>
            </a:endParaRPr>
          </a:p>
        </p:txBody>
      </p:sp>
      <p:sp>
        <p:nvSpPr>
          <p:cNvPr id="77" name="Google Shape;2381;p105">
            <a:extLst>
              <a:ext uri="{FF2B5EF4-FFF2-40B4-BE49-F238E27FC236}">
                <a16:creationId xmlns:a16="http://schemas.microsoft.com/office/drawing/2014/main" id="{4EC09959-B514-493A-BDD7-1238FFC4E60B}"/>
              </a:ext>
            </a:extLst>
          </p:cNvPr>
          <p:cNvSpPr txBox="1"/>
          <p:nvPr/>
        </p:nvSpPr>
        <p:spPr>
          <a:xfrm>
            <a:off x="9213802" y="4053699"/>
            <a:ext cx="2213398"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Camera (Emotion)</a:t>
            </a:r>
            <a:endParaRPr dirty="0">
              <a:latin typeface="Concert One"/>
              <a:ea typeface="Concert One"/>
              <a:cs typeface="Concert One"/>
              <a:sym typeface="Concert One"/>
            </a:endParaRPr>
          </a:p>
        </p:txBody>
      </p:sp>
      <p:sp>
        <p:nvSpPr>
          <p:cNvPr id="37" name="Google Shape;932;p47">
            <a:extLst>
              <a:ext uri="{FF2B5EF4-FFF2-40B4-BE49-F238E27FC236}">
                <a16:creationId xmlns:a16="http://schemas.microsoft.com/office/drawing/2014/main" id="{80066544-FEEA-44D0-84F8-1972368B8947}"/>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61</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294761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left)">
                                      <p:cBhvr>
                                        <p:cTn id="7" dur="1000"/>
                                        <p:tgtEl>
                                          <p:spTgt spid="53"/>
                                        </p:tgtEl>
                                      </p:cBhvr>
                                    </p:animEffect>
                                  </p:childTnLst>
                                </p:cTn>
                              </p:par>
                              <p:par>
                                <p:cTn id="8" presetID="22" presetClass="entr" presetSubtype="8"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wipe(left)">
                                      <p:cBhvr>
                                        <p:cTn id="10" dur="1000"/>
                                        <p:tgtEl>
                                          <p:spTgt spid="21"/>
                                        </p:tgtEl>
                                      </p:cBhvr>
                                    </p:animEffect>
                                  </p:childTnLst>
                                </p:cTn>
                              </p:par>
                              <p:par>
                                <p:cTn id="11" presetID="22" presetClass="entr" presetSubtype="8"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wipe(left)">
                                      <p:cBhvr>
                                        <p:cTn id="13" dur="1000"/>
                                        <p:tgtEl>
                                          <p:spTgt spid="34"/>
                                        </p:tgtEl>
                                      </p:cBhvr>
                                    </p:animEffect>
                                  </p:childTnLst>
                                </p:cTn>
                              </p:par>
                              <p:par>
                                <p:cTn id="14" presetID="22" presetClass="entr" presetSubtype="8"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ipe(left)">
                                      <p:cBhvr>
                                        <p:cTn id="16" dur="1000"/>
                                        <p:tgtEl>
                                          <p:spTgt spid="6"/>
                                        </p:tgtEl>
                                      </p:cBhvr>
                                    </p:animEffect>
                                  </p:childTnLst>
                                </p:cTn>
                              </p:par>
                              <p:par>
                                <p:cTn id="17" presetID="22" presetClass="entr" presetSubtype="8"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wipe(left)">
                                      <p:cBhvr>
                                        <p:cTn id="19" dur="1000"/>
                                        <p:tgtEl>
                                          <p:spTgt spid="4"/>
                                        </p:tgtEl>
                                      </p:cBhvr>
                                    </p:animEffect>
                                  </p:childTnLst>
                                </p:cTn>
                              </p:par>
                              <p:par>
                                <p:cTn id="20" presetID="22" presetClass="entr" presetSubtype="8" fill="hold"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wipe(left)">
                                      <p:cBhvr>
                                        <p:cTn id="22" dur="1000"/>
                                        <p:tgtEl>
                                          <p:spTgt spid="54"/>
                                        </p:tgtEl>
                                      </p:cBhvr>
                                    </p:animEffect>
                                  </p:childTnLst>
                                </p:cTn>
                              </p:par>
                              <p:par>
                                <p:cTn id="23" presetID="22" presetClass="entr" presetSubtype="8" fill="hold"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wipe(left)">
                                      <p:cBhvr>
                                        <p:cTn id="25" dur="1000"/>
                                        <p:tgtEl>
                                          <p:spTgt spid="55"/>
                                        </p:tgtEl>
                                      </p:cBhvr>
                                    </p:animEffect>
                                  </p:childTnLst>
                                </p:cTn>
                              </p:par>
                              <p:par>
                                <p:cTn id="26" presetID="22" presetClass="entr" presetSubtype="8" fill="hold"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wipe(left)">
                                      <p:cBhvr>
                                        <p:cTn id="28" dur="1000"/>
                                        <p:tgtEl>
                                          <p:spTgt spid="56"/>
                                        </p:tgtEl>
                                      </p:cBhvr>
                                    </p:animEffect>
                                  </p:childTnLst>
                                </p:cTn>
                              </p:par>
                              <p:par>
                                <p:cTn id="29" presetID="22" presetClass="entr" presetSubtype="8" fill="hold"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wipe(left)">
                                      <p:cBhvr>
                                        <p:cTn id="31" dur="1000"/>
                                        <p:tgtEl>
                                          <p:spTgt spid="57"/>
                                        </p:tgtEl>
                                      </p:cBhvr>
                                    </p:animEffect>
                                  </p:childTnLst>
                                </p:cTn>
                              </p:par>
                              <p:par>
                                <p:cTn id="32" presetID="22" presetClass="entr" presetSubtype="8" fill="hold"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wipe(left)">
                                      <p:cBhvr>
                                        <p:cTn id="34" dur="1000"/>
                                        <p:tgtEl>
                                          <p:spTgt spid="58"/>
                                        </p:tgtEl>
                                      </p:cBhvr>
                                    </p:animEffect>
                                  </p:childTnLst>
                                </p:cTn>
                              </p:par>
                              <p:par>
                                <p:cTn id="35" presetID="22" presetClass="entr" presetSubtype="8" fill="hold"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wipe(left)">
                                      <p:cBhvr>
                                        <p:cTn id="37" dur="1000"/>
                                        <p:tgtEl>
                                          <p:spTgt spid="61"/>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wipe(left)">
                                      <p:cBhvr>
                                        <p:cTn id="40" dur="1000"/>
                                        <p:tgtEl>
                                          <p:spTgt spid="62"/>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left)">
                                      <p:cBhvr>
                                        <p:cTn id="43" dur="1000"/>
                                        <p:tgtEl>
                                          <p:spTgt spid="63"/>
                                        </p:tgtEl>
                                      </p:cBhvr>
                                    </p:animEffect>
                                  </p:childTnLst>
                                </p:cTn>
                              </p:par>
                              <p:par>
                                <p:cTn id="44" presetID="22" presetClass="entr" presetSubtype="8" fill="hold" grpId="0" nodeType="withEffect">
                                  <p:stCondLst>
                                    <p:cond delay="0"/>
                                  </p:stCondLst>
                                  <p:childTnLst>
                                    <p:set>
                                      <p:cBhvr>
                                        <p:cTn id="45" dur="1" fill="hold">
                                          <p:stCondLst>
                                            <p:cond delay="0"/>
                                          </p:stCondLst>
                                        </p:cTn>
                                        <p:tgtEl>
                                          <p:spTgt spid="64"/>
                                        </p:tgtEl>
                                        <p:attrNameLst>
                                          <p:attrName>style.visibility</p:attrName>
                                        </p:attrNameLst>
                                      </p:cBhvr>
                                      <p:to>
                                        <p:strVal val="visible"/>
                                      </p:to>
                                    </p:set>
                                    <p:animEffect transition="in" filter="wipe(left)">
                                      <p:cBhvr>
                                        <p:cTn id="46" dur="1000"/>
                                        <p:tgtEl>
                                          <p:spTgt spid="64"/>
                                        </p:tgtEl>
                                      </p:cBhvr>
                                    </p:animEffect>
                                  </p:childTnLst>
                                </p:cTn>
                              </p:par>
                              <p:par>
                                <p:cTn id="47" presetID="22" presetClass="entr" presetSubtype="8"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left)">
                                      <p:cBhvr>
                                        <p:cTn id="49" dur="1000"/>
                                        <p:tgtEl>
                                          <p:spTgt spid="66"/>
                                        </p:tgtEl>
                                      </p:cBhvr>
                                    </p:animEffect>
                                  </p:childTnLst>
                                </p:cTn>
                              </p:par>
                              <p:par>
                                <p:cTn id="50" presetID="22" presetClass="entr" presetSubtype="8" fill="hold" nodeType="withEffect">
                                  <p:stCondLst>
                                    <p:cond delay="0"/>
                                  </p:stCondLst>
                                  <p:childTnLst>
                                    <p:set>
                                      <p:cBhvr>
                                        <p:cTn id="51" dur="1" fill="hold">
                                          <p:stCondLst>
                                            <p:cond delay="0"/>
                                          </p:stCondLst>
                                        </p:cTn>
                                        <p:tgtEl>
                                          <p:spTgt spid="67"/>
                                        </p:tgtEl>
                                        <p:attrNameLst>
                                          <p:attrName>style.visibility</p:attrName>
                                        </p:attrNameLst>
                                      </p:cBhvr>
                                      <p:to>
                                        <p:strVal val="visible"/>
                                      </p:to>
                                    </p:set>
                                    <p:animEffect transition="in" filter="wipe(left)">
                                      <p:cBhvr>
                                        <p:cTn id="52" dur="1000"/>
                                        <p:tgtEl>
                                          <p:spTgt spid="67"/>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68"/>
                                        </p:tgtEl>
                                        <p:attrNameLst>
                                          <p:attrName>style.visibility</p:attrName>
                                        </p:attrNameLst>
                                      </p:cBhvr>
                                      <p:to>
                                        <p:strVal val="visible"/>
                                      </p:to>
                                    </p:set>
                                    <p:animEffect transition="in" filter="wipe(left)">
                                      <p:cBhvr>
                                        <p:cTn id="55" dur="1000"/>
                                        <p:tgtEl>
                                          <p:spTgt spid="68"/>
                                        </p:tgtEl>
                                      </p:cBhvr>
                                    </p:animEffect>
                                  </p:childTnLst>
                                </p:cTn>
                              </p:par>
                              <p:par>
                                <p:cTn id="56" presetID="22" presetClass="entr" presetSubtype="8" fill="hold" nodeType="withEffect">
                                  <p:stCondLst>
                                    <p:cond delay="0"/>
                                  </p:stCondLst>
                                  <p:childTnLst>
                                    <p:set>
                                      <p:cBhvr>
                                        <p:cTn id="57" dur="1" fill="hold">
                                          <p:stCondLst>
                                            <p:cond delay="0"/>
                                          </p:stCondLst>
                                        </p:cTn>
                                        <p:tgtEl>
                                          <p:spTgt spid="70"/>
                                        </p:tgtEl>
                                        <p:attrNameLst>
                                          <p:attrName>style.visibility</p:attrName>
                                        </p:attrNameLst>
                                      </p:cBhvr>
                                      <p:to>
                                        <p:strVal val="visible"/>
                                      </p:to>
                                    </p:set>
                                    <p:animEffect transition="in" filter="wipe(left)">
                                      <p:cBhvr>
                                        <p:cTn id="58" dur="1000"/>
                                        <p:tgtEl>
                                          <p:spTgt spid="70"/>
                                        </p:tgtEl>
                                      </p:cBhvr>
                                    </p:animEffect>
                                  </p:childTnLst>
                                </p:cTn>
                              </p:par>
                              <p:par>
                                <p:cTn id="59" presetID="22" presetClass="entr" presetSubtype="8" fill="hold"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left)">
                                      <p:cBhvr>
                                        <p:cTn id="61" dur="1000"/>
                                        <p:tgtEl>
                                          <p:spTgt spid="71"/>
                                        </p:tgtEl>
                                      </p:cBhvr>
                                    </p:animEffect>
                                  </p:childTnLst>
                                </p:cTn>
                              </p:par>
                              <p:par>
                                <p:cTn id="62" presetID="22" presetClass="entr" presetSubtype="8" fill="hold" nodeType="withEffect">
                                  <p:stCondLst>
                                    <p:cond delay="0"/>
                                  </p:stCondLst>
                                  <p:childTnLst>
                                    <p:set>
                                      <p:cBhvr>
                                        <p:cTn id="63" dur="1" fill="hold">
                                          <p:stCondLst>
                                            <p:cond delay="0"/>
                                          </p:stCondLst>
                                        </p:cTn>
                                        <p:tgtEl>
                                          <p:spTgt spid="72"/>
                                        </p:tgtEl>
                                        <p:attrNameLst>
                                          <p:attrName>style.visibility</p:attrName>
                                        </p:attrNameLst>
                                      </p:cBhvr>
                                      <p:to>
                                        <p:strVal val="visible"/>
                                      </p:to>
                                    </p:set>
                                    <p:animEffect transition="in" filter="wipe(left)">
                                      <p:cBhvr>
                                        <p:cTn id="64" dur="1000"/>
                                        <p:tgtEl>
                                          <p:spTgt spid="72"/>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73"/>
                                        </p:tgtEl>
                                        <p:attrNameLst>
                                          <p:attrName>style.visibility</p:attrName>
                                        </p:attrNameLst>
                                      </p:cBhvr>
                                      <p:to>
                                        <p:strVal val="visible"/>
                                      </p:to>
                                    </p:set>
                                    <p:animEffect transition="in" filter="wipe(left)">
                                      <p:cBhvr>
                                        <p:cTn id="67" dur="1000"/>
                                        <p:tgtEl>
                                          <p:spTgt spid="73"/>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4"/>
                                        </p:tgtEl>
                                        <p:attrNameLst>
                                          <p:attrName>style.visibility</p:attrName>
                                        </p:attrNameLst>
                                      </p:cBhvr>
                                      <p:to>
                                        <p:strVal val="visible"/>
                                      </p:to>
                                    </p:set>
                                    <p:animEffect transition="in" filter="wipe(left)">
                                      <p:cBhvr>
                                        <p:cTn id="70" dur="1000"/>
                                        <p:tgtEl>
                                          <p:spTgt spid="74"/>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75"/>
                                        </p:tgtEl>
                                        <p:attrNameLst>
                                          <p:attrName>style.visibility</p:attrName>
                                        </p:attrNameLst>
                                      </p:cBhvr>
                                      <p:to>
                                        <p:strVal val="visible"/>
                                      </p:to>
                                    </p:set>
                                    <p:animEffect transition="in" filter="wipe(left)">
                                      <p:cBhvr>
                                        <p:cTn id="73" dur="1000"/>
                                        <p:tgtEl>
                                          <p:spTgt spid="75"/>
                                        </p:tgtEl>
                                      </p:cBhvr>
                                    </p:animEffect>
                                  </p:childTnLst>
                                </p:cTn>
                              </p:par>
                              <p:par>
                                <p:cTn id="74" presetID="22" presetClass="entr" presetSubtype="8" fill="hold" grpId="0" nodeType="withEffect">
                                  <p:stCondLst>
                                    <p:cond delay="0"/>
                                  </p:stCondLst>
                                  <p:childTnLst>
                                    <p:set>
                                      <p:cBhvr>
                                        <p:cTn id="75" dur="1" fill="hold">
                                          <p:stCondLst>
                                            <p:cond delay="0"/>
                                          </p:stCondLst>
                                        </p:cTn>
                                        <p:tgtEl>
                                          <p:spTgt spid="76"/>
                                        </p:tgtEl>
                                        <p:attrNameLst>
                                          <p:attrName>style.visibility</p:attrName>
                                        </p:attrNameLst>
                                      </p:cBhvr>
                                      <p:to>
                                        <p:strVal val="visible"/>
                                      </p:to>
                                    </p:set>
                                    <p:animEffect transition="in" filter="wipe(left)">
                                      <p:cBhvr>
                                        <p:cTn id="76" dur="1000"/>
                                        <p:tgtEl>
                                          <p:spTgt spid="76"/>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77"/>
                                        </p:tgtEl>
                                        <p:attrNameLst>
                                          <p:attrName>style.visibility</p:attrName>
                                        </p:attrNameLst>
                                      </p:cBhvr>
                                      <p:to>
                                        <p:strVal val="visible"/>
                                      </p:to>
                                    </p:set>
                                    <p:animEffect transition="in" filter="wipe(left)">
                                      <p:cBhvr>
                                        <p:cTn id="79" dur="10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63" grpId="0"/>
      <p:bldP spid="64" grpId="0"/>
      <p:bldP spid="68" grpId="0"/>
      <p:bldP spid="73" grpId="0"/>
      <p:bldP spid="74" grpId="0"/>
      <p:bldP spid="75" grpId="0"/>
      <p:bldP spid="76" grpId="0"/>
      <p:bldP spid="77" grpId="0"/>
    </p:bld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9108" y="1421156"/>
            <a:ext cx="1024197" cy="1024197"/>
          </a:xfrm>
          <a:prstGeom prst="rect">
            <a:avLst/>
          </a:prstGeom>
        </p:spPr>
      </p:pic>
      <p:grpSp>
        <p:nvGrpSpPr>
          <p:cNvPr id="10" name="Group 9"/>
          <p:cNvGrpSpPr/>
          <p:nvPr/>
        </p:nvGrpSpPr>
        <p:grpSpPr>
          <a:xfrm>
            <a:off x="7807477" y="1444697"/>
            <a:ext cx="1150800" cy="1002792"/>
            <a:chOff x="8265712" y="1266929"/>
            <a:chExt cx="1150800" cy="1002792"/>
          </a:xfrm>
        </p:grpSpPr>
        <p:sp>
          <p:nvSpPr>
            <p:cNvPr id="33" name="Google Shape;2099;p96"/>
            <p:cNvSpPr txBox="1"/>
            <p:nvPr/>
          </p:nvSpPr>
          <p:spPr>
            <a:xfrm>
              <a:off x="8265712" y="1994321"/>
              <a:ext cx="1150800" cy="27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200" b="1" dirty="0">
                  <a:latin typeface="Concert One"/>
                  <a:ea typeface="Concert One"/>
                  <a:cs typeface="Concert One"/>
                  <a:sym typeface="Concert One"/>
                </a:rPr>
                <a:t>Detect server</a:t>
              </a:r>
              <a:endParaRPr sz="1200" b="1" dirty="0">
                <a:latin typeface="Concert One"/>
                <a:ea typeface="Concert One"/>
                <a:cs typeface="Concert One"/>
                <a:sym typeface="Concert One"/>
              </a:endParaRPr>
            </a:p>
          </p:txBody>
        </p:sp>
        <p:pic>
          <p:nvPicPr>
            <p:cNvPr id="42" name="Google Shape;2101;p96"/>
            <p:cNvPicPr preferRelativeResize="0"/>
            <p:nvPr/>
          </p:nvPicPr>
          <p:blipFill>
            <a:blip r:embed="rId4">
              <a:alphaModFix/>
            </a:blip>
            <a:stretch>
              <a:fillRect/>
            </a:stretch>
          </p:blipFill>
          <p:spPr>
            <a:xfrm>
              <a:off x="8483200" y="1266929"/>
              <a:ext cx="715800" cy="715800"/>
            </a:xfrm>
            <a:prstGeom prst="rect">
              <a:avLst/>
            </a:prstGeom>
            <a:noFill/>
            <a:ln>
              <a:noFill/>
            </a:ln>
          </p:spPr>
        </p:pic>
      </p:grpSp>
      <p:pic>
        <p:nvPicPr>
          <p:cNvPr id="47" name="Google Shape;2103;p96"/>
          <p:cNvPicPr preferRelativeResize="0"/>
          <p:nvPr/>
        </p:nvPicPr>
        <p:blipFill>
          <a:blip r:embed="rId5">
            <a:alphaModFix/>
          </a:blip>
          <a:stretch>
            <a:fillRect/>
          </a:stretch>
        </p:blipFill>
        <p:spPr>
          <a:xfrm>
            <a:off x="7907294" y="3721838"/>
            <a:ext cx="758984" cy="624410"/>
          </a:xfrm>
          <a:prstGeom prst="rect">
            <a:avLst/>
          </a:prstGeom>
          <a:noFill/>
          <a:ln>
            <a:noFill/>
          </a:ln>
        </p:spPr>
      </p:pic>
      <p:pic>
        <p:nvPicPr>
          <p:cNvPr id="48" name="Google Shape;2109;p96"/>
          <p:cNvPicPr preferRelativeResize="0"/>
          <p:nvPr/>
        </p:nvPicPr>
        <p:blipFill>
          <a:blip r:embed="rId6">
            <a:alphaModFix/>
          </a:blip>
          <a:stretch>
            <a:fillRect/>
          </a:stretch>
        </p:blipFill>
        <p:spPr>
          <a:xfrm>
            <a:off x="7907294" y="5620597"/>
            <a:ext cx="758175" cy="758175"/>
          </a:xfrm>
          <a:prstGeom prst="rect">
            <a:avLst/>
          </a:prstGeom>
          <a:noFill/>
          <a:ln>
            <a:noFill/>
          </a:ln>
        </p:spPr>
      </p:pic>
      <p:sp>
        <p:nvSpPr>
          <p:cNvPr id="44" name="Google Shape;930;p47">
            <a:extLst>
              <a:ext uri="{FF2B5EF4-FFF2-40B4-BE49-F238E27FC236}">
                <a16:creationId xmlns:a16="http://schemas.microsoft.com/office/drawing/2014/main" id="{B61E8414-700B-934C-85B2-722762FC183C}"/>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3" name="Google Shape;783;p39">
            <a:extLst>
              <a:ext uri="{FF2B5EF4-FFF2-40B4-BE49-F238E27FC236}">
                <a16:creationId xmlns:a16="http://schemas.microsoft.com/office/drawing/2014/main" id="{37917436-17E1-4C94-8322-3BFB80411F81}"/>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grpSp>
        <p:nvGrpSpPr>
          <p:cNvPr id="45" name="Group 44">
            <a:extLst>
              <a:ext uri="{FF2B5EF4-FFF2-40B4-BE49-F238E27FC236}">
                <a16:creationId xmlns:a16="http://schemas.microsoft.com/office/drawing/2014/main" id="{8A88F39F-1F62-409F-9EF2-FF1AF804D0DA}"/>
              </a:ext>
            </a:extLst>
          </p:cNvPr>
          <p:cNvGrpSpPr/>
          <p:nvPr/>
        </p:nvGrpSpPr>
        <p:grpSpPr>
          <a:xfrm>
            <a:off x="1479715" y="1422685"/>
            <a:ext cx="1205568" cy="524726"/>
            <a:chOff x="1734645" y="3675055"/>
            <a:chExt cx="1205568" cy="524726"/>
          </a:xfrm>
        </p:grpSpPr>
        <p:cxnSp>
          <p:nvCxnSpPr>
            <p:cNvPr id="49" name="Straight Connector 48">
              <a:extLst>
                <a:ext uri="{FF2B5EF4-FFF2-40B4-BE49-F238E27FC236}">
                  <a16:creationId xmlns:a16="http://schemas.microsoft.com/office/drawing/2014/main" id="{DF047C6E-D2D3-42E5-AA87-D2B8E5A7E3AD}"/>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Google Shape;2381;p105">
              <a:extLst>
                <a:ext uri="{FF2B5EF4-FFF2-40B4-BE49-F238E27FC236}">
                  <a16:creationId xmlns:a16="http://schemas.microsoft.com/office/drawing/2014/main" id="{30920040-5F30-4B48-98DC-99653112BF78}"/>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51" name="Group 50">
            <a:extLst>
              <a:ext uri="{FF2B5EF4-FFF2-40B4-BE49-F238E27FC236}">
                <a16:creationId xmlns:a16="http://schemas.microsoft.com/office/drawing/2014/main" id="{9D8B8480-EB0C-4644-AF5F-E75B31814E36}"/>
              </a:ext>
            </a:extLst>
          </p:cNvPr>
          <p:cNvGrpSpPr/>
          <p:nvPr/>
        </p:nvGrpSpPr>
        <p:grpSpPr>
          <a:xfrm>
            <a:off x="104417" y="1187373"/>
            <a:ext cx="1549811" cy="1183158"/>
            <a:chOff x="5989320" y="5251830"/>
            <a:chExt cx="1549811" cy="1183158"/>
          </a:xfrm>
        </p:grpSpPr>
        <p:pic>
          <p:nvPicPr>
            <p:cNvPr id="52" name="Google Shape;1974;p91">
              <a:extLst>
                <a:ext uri="{FF2B5EF4-FFF2-40B4-BE49-F238E27FC236}">
                  <a16:creationId xmlns:a16="http://schemas.microsoft.com/office/drawing/2014/main" id="{0CE987B7-F2C2-46D5-9EDA-260112BAD59D}"/>
                </a:ext>
              </a:extLst>
            </p:cNvPr>
            <p:cNvPicPr preferRelativeResize="0"/>
            <p:nvPr/>
          </p:nvPicPr>
          <p:blipFill>
            <a:blip r:embed="rId7"/>
            <a:stretch>
              <a:fillRect/>
            </a:stretch>
          </p:blipFill>
          <p:spPr>
            <a:xfrm>
              <a:off x="6444883" y="5251830"/>
              <a:ext cx="775102" cy="809540"/>
            </a:xfrm>
            <a:prstGeom prst="rect">
              <a:avLst/>
            </a:prstGeom>
          </p:spPr>
        </p:pic>
        <p:sp>
          <p:nvSpPr>
            <p:cNvPr id="53" name="Google Shape;2381;p105">
              <a:extLst>
                <a:ext uri="{FF2B5EF4-FFF2-40B4-BE49-F238E27FC236}">
                  <a16:creationId xmlns:a16="http://schemas.microsoft.com/office/drawing/2014/main" id="{C2C2BAAE-9DEE-457F-9CFD-B9FB5F8E235F}"/>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grpSp>
        <p:nvGrpSpPr>
          <p:cNvPr id="60" name="Group 59">
            <a:extLst>
              <a:ext uri="{FF2B5EF4-FFF2-40B4-BE49-F238E27FC236}">
                <a16:creationId xmlns:a16="http://schemas.microsoft.com/office/drawing/2014/main" id="{21B27C1F-9D7D-4C0B-8E0E-866674D390B3}"/>
              </a:ext>
            </a:extLst>
          </p:cNvPr>
          <p:cNvGrpSpPr/>
          <p:nvPr/>
        </p:nvGrpSpPr>
        <p:grpSpPr>
          <a:xfrm>
            <a:off x="3544795" y="1449809"/>
            <a:ext cx="1895863" cy="497602"/>
            <a:chOff x="1232068" y="3702179"/>
            <a:chExt cx="1895863" cy="497602"/>
          </a:xfrm>
        </p:grpSpPr>
        <p:cxnSp>
          <p:nvCxnSpPr>
            <p:cNvPr id="61" name="Straight Connector 60">
              <a:extLst>
                <a:ext uri="{FF2B5EF4-FFF2-40B4-BE49-F238E27FC236}">
                  <a16:creationId xmlns:a16="http://schemas.microsoft.com/office/drawing/2014/main" id="{B4F586D0-1128-4AC1-92C9-2957C23EDD4F}"/>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592911C7-3039-491B-B343-C95C28E26DEB}"/>
                </a:ext>
              </a:extLst>
            </p:cNvPr>
            <p:cNvSpPr txBox="1"/>
            <p:nvPr/>
          </p:nvSpPr>
          <p:spPr>
            <a:xfrm>
              <a:off x="1232068" y="3702179"/>
              <a:ext cx="1895863" cy="435529"/>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Import Video</a:t>
              </a:r>
              <a:endParaRPr dirty="0">
                <a:latin typeface="Concert One"/>
                <a:ea typeface="Concert One"/>
                <a:cs typeface="Concert One"/>
                <a:sym typeface="Concert One"/>
              </a:endParaRPr>
            </a:p>
          </p:txBody>
        </p:sp>
      </p:grpSp>
      <p:pic>
        <p:nvPicPr>
          <p:cNvPr id="63" name="Picture 62">
            <a:extLst>
              <a:ext uri="{FF2B5EF4-FFF2-40B4-BE49-F238E27FC236}">
                <a16:creationId xmlns:a16="http://schemas.microsoft.com/office/drawing/2014/main" id="{234D51C1-C700-49C6-AE7D-9A8B81421B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7689" y="1150658"/>
            <a:ext cx="1593505" cy="1593505"/>
          </a:xfrm>
          <a:prstGeom prst="rect">
            <a:avLst/>
          </a:prstGeom>
        </p:spPr>
      </p:pic>
      <p:grpSp>
        <p:nvGrpSpPr>
          <p:cNvPr id="64" name="Group 63">
            <a:extLst>
              <a:ext uri="{FF2B5EF4-FFF2-40B4-BE49-F238E27FC236}">
                <a16:creationId xmlns:a16="http://schemas.microsoft.com/office/drawing/2014/main" id="{8DC9F5BD-5643-4DF2-92F7-26AC6D565F50}"/>
              </a:ext>
            </a:extLst>
          </p:cNvPr>
          <p:cNvGrpSpPr/>
          <p:nvPr/>
        </p:nvGrpSpPr>
        <p:grpSpPr>
          <a:xfrm>
            <a:off x="6436074" y="1430989"/>
            <a:ext cx="1417243" cy="524726"/>
            <a:chOff x="1734645" y="3675055"/>
            <a:chExt cx="1205568" cy="524726"/>
          </a:xfrm>
        </p:grpSpPr>
        <p:cxnSp>
          <p:nvCxnSpPr>
            <p:cNvPr id="65" name="Straight Connector 64">
              <a:extLst>
                <a:ext uri="{FF2B5EF4-FFF2-40B4-BE49-F238E27FC236}">
                  <a16:creationId xmlns:a16="http://schemas.microsoft.com/office/drawing/2014/main" id="{1947C4C6-C6A7-4E3E-8FF4-7188BA4234CA}"/>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Google Shape;2381;p105">
              <a:extLst>
                <a:ext uri="{FF2B5EF4-FFF2-40B4-BE49-F238E27FC236}">
                  <a16:creationId xmlns:a16="http://schemas.microsoft.com/office/drawing/2014/main" id="{4E8C9EB7-C77E-4E56-8CFE-B81816FBCCFB}"/>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Detect</a:t>
              </a:r>
              <a:endParaRPr dirty="0">
                <a:latin typeface="Concert One"/>
                <a:ea typeface="Concert One"/>
                <a:cs typeface="Concert One"/>
                <a:sym typeface="Concert One"/>
              </a:endParaRPr>
            </a:p>
          </p:txBody>
        </p:sp>
      </p:grpSp>
      <p:grpSp>
        <p:nvGrpSpPr>
          <p:cNvPr id="67" name="Group 66">
            <a:extLst>
              <a:ext uri="{FF2B5EF4-FFF2-40B4-BE49-F238E27FC236}">
                <a16:creationId xmlns:a16="http://schemas.microsoft.com/office/drawing/2014/main" id="{0BAB2CC2-0762-448D-8687-2017B09EBBC9}"/>
              </a:ext>
            </a:extLst>
          </p:cNvPr>
          <p:cNvGrpSpPr/>
          <p:nvPr/>
        </p:nvGrpSpPr>
        <p:grpSpPr>
          <a:xfrm>
            <a:off x="8286786" y="2593302"/>
            <a:ext cx="2380892" cy="988786"/>
            <a:chOff x="2272693" y="4179265"/>
            <a:chExt cx="1083562" cy="988786"/>
          </a:xfrm>
        </p:grpSpPr>
        <p:cxnSp>
          <p:nvCxnSpPr>
            <p:cNvPr id="68" name="Straight Connector 67">
              <a:extLst>
                <a:ext uri="{FF2B5EF4-FFF2-40B4-BE49-F238E27FC236}">
                  <a16:creationId xmlns:a16="http://schemas.microsoft.com/office/drawing/2014/main" id="{BEC33106-0D02-4E83-96E4-C4933DC3E42A}"/>
                </a:ext>
              </a:extLst>
            </p:cNvPr>
            <p:cNvCxnSpPr>
              <a:cxnSpLocks/>
            </p:cNvCxnSpPr>
            <p:nvPr/>
          </p:nvCxnSpPr>
          <p:spPr>
            <a:xfrm>
              <a:off x="2272693" y="4179265"/>
              <a:ext cx="0" cy="988786"/>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9" name="Google Shape;2381;p105">
              <a:extLst>
                <a:ext uri="{FF2B5EF4-FFF2-40B4-BE49-F238E27FC236}">
                  <a16:creationId xmlns:a16="http://schemas.microsoft.com/office/drawing/2014/main" id="{03C70658-44B8-4353-AB51-AB5D7EB628FB}"/>
                </a:ext>
              </a:extLst>
            </p:cNvPr>
            <p:cNvSpPr txBox="1"/>
            <p:nvPr/>
          </p:nvSpPr>
          <p:spPr>
            <a:xfrm>
              <a:off x="2280156" y="4428777"/>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4. Detection Result</a:t>
              </a:r>
              <a:endParaRPr dirty="0">
                <a:latin typeface="Concert One"/>
                <a:ea typeface="Concert One"/>
                <a:cs typeface="Concert One"/>
                <a:sym typeface="Concert One"/>
              </a:endParaRPr>
            </a:p>
          </p:txBody>
        </p:sp>
      </p:grpSp>
      <p:grpSp>
        <p:nvGrpSpPr>
          <p:cNvPr id="70" name="Group 69">
            <a:extLst>
              <a:ext uri="{FF2B5EF4-FFF2-40B4-BE49-F238E27FC236}">
                <a16:creationId xmlns:a16="http://schemas.microsoft.com/office/drawing/2014/main" id="{5DC4E034-4F39-4DA5-9137-E752B763E622}"/>
              </a:ext>
            </a:extLst>
          </p:cNvPr>
          <p:cNvGrpSpPr/>
          <p:nvPr/>
        </p:nvGrpSpPr>
        <p:grpSpPr>
          <a:xfrm>
            <a:off x="8203240" y="4529261"/>
            <a:ext cx="1773105" cy="961148"/>
            <a:chOff x="2241122" y="4199781"/>
            <a:chExt cx="1076099" cy="961148"/>
          </a:xfrm>
        </p:grpSpPr>
        <p:cxnSp>
          <p:nvCxnSpPr>
            <p:cNvPr id="71" name="Straight Connector 70">
              <a:extLst>
                <a:ext uri="{FF2B5EF4-FFF2-40B4-BE49-F238E27FC236}">
                  <a16:creationId xmlns:a16="http://schemas.microsoft.com/office/drawing/2014/main" id="{30991923-D7D2-4B2C-A7CC-A5563D35B2E7}"/>
                </a:ext>
              </a:extLst>
            </p:cNvPr>
            <p:cNvCxnSpPr>
              <a:cxnSpLocks/>
            </p:cNvCxnSpPr>
            <p:nvPr/>
          </p:nvCxnSpPr>
          <p:spPr>
            <a:xfrm>
              <a:off x="2289332" y="4199781"/>
              <a:ext cx="0" cy="961148"/>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2" name="Google Shape;2381;p105">
              <a:extLst>
                <a:ext uri="{FF2B5EF4-FFF2-40B4-BE49-F238E27FC236}">
                  <a16:creationId xmlns:a16="http://schemas.microsoft.com/office/drawing/2014/main" id="{700825D2-3E17-47DA-9032-9D845388D20C}"/>
                </a:ext>
              </a:extLst>
            </p:cNvPr>
            <p:cNvSpPr txBox="1"/>
            <p:nvPr/>
          </p:nvSpPr>
          <p:spPr>
            <a:xfrm>
              <a:off x="2241122" y="44633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5. View Result</a:t>
              </a:r>
              <a:endParaRPr dirty="0">
                <a:latin typeface="Concert One"/>
                <a:ea typeface="Concert One"/>
                <a:cs typeface="Concert One"/>
                <a:sym typeface="Concert One"/>
              </a:endParaRPr>
            </a:p>
          </p:txBody>
        </p:sp>
      </p:grpSp>
      <p:pic>
        <p:nvPicPr>
          <p:cNvPr id="74" name="Picture 73">
            <a:extLst>
              <a:ext uri="{FF2B5EF4-FFF2-40B4-BE49-F238E27FC236}">
                <a16:creationId xmlns:a16="http://schemas.microsoft.com/office/drawing/2014/main" id="{F0A9CA9C-158D-4F56-A9D6-11E06833F376}"/>
              </a:ext>
            </a:extLst>
          </p:cNvPr>
          <p:cNvPicPr>
            <a:picLocks noChangeAspect="1"/>
          </p:cNvPicPr>
          <p:nvPr/>
        </p:nvPicPr>
        <p:blipFill>
          <a:blip r:embed="rId9"/>
          <a:stretch>
            <a:fillRect/>
          </a:stretch>
        </p:blipFill>
        <p:spPr>
          <a:xfrm>
            <a:off x="1030792" y="2594595"/>
            <a:ext cx="4740868" cy="3636106"/>
          </a:xfrm>
          <a:prstGeom prst="rect">
            <a:avLst/>
          </a:prstGeom>
          <a:ln w="38100">
            <a:solidFill>
              <a:srgbClr val="0070C0"/>
            </a:solidFill>
          </a:ln>
        </p:spPr>
      </p:pic>
      <p:pic>
        <p:nvPicPr>
          <p:cNvPr id="31" name="Picture 30">
            <a:extLst>
              <a:ext uri="{FF2B5EF4-FFF2-40B4-BE49-F238E27FC236}">
                <a16:creationId xmlns:a16="http://schemas.microsoft.com/office/drawing/2014/main" id="{0D366C5B-ADAF-48B0-87C2-41D31FE18078}"/>
              </a:ext>
            </a:extLst>
          </p:cNvPr>
          <p:cNvPicPr>
            <a:picLocks noChangeAspect="1"/>
          </p:cNvPicPr>
          <p:nvPr/>
        </p:nvPicPr>
        <p:blipFill>
          <a:blip r:embed="rId10"/>
          <a:stretch>
            <a:fillRect/>
          </a:stretch>
        </p:blipFill>
        <p:spPr>
          <a:xfrm>
            <a:off x="967961" y="3050667"/>
            <a:ext cx="5468113" cy="1295581"/>
          </a:xfrm>
          <a:prstGeom prst="rect">
            <a:avLst/>
          </a:prstGeom>
          <a:ln w="38100">
            <a:solidFill>
              <a:srgbClr val="0070C0"/>
            </a:solidFill>
          </a:ln>
        </p:spPr>
      </p:pic>
      <p:pic>
        <p:nvPicPr>
          <p:cNvPr id="32" name="Picture 31">
            <a:extLst>
              <a:ext uri="{FF2B5EF4-FFF2-40B4-BE49-F238E27FC236}">
                <a16:creationId xmlns:a16="http://schemas.microsoft.com/office/drawing/2014/main" id="{B244AD67-8847-4D08-8917-EBED408EF70C}"/>
              </a:ext>
            </a:extLst>
          </p:cNvPr>
          <p:cNvPicPr>
            <a:picLocks noChangeAspect="1"/>
          </p:cNvPicPr>
          <p:nvPr/>
        </p:nvPicPr>
        <p:blipFill>
          <a:blip r:embed="rId11"/>
          <a:stretch>
            <a:fillRect/>
          </a:stretch>
        </p:blipFill>
        <p:spPr>
          <a:xfrm>
            <a:off x="988431" y="4549939"/>
            <a:ext cx="5431909" cy="1305107"/>
          </a:xfrm>
          <a:prstGeom prst="rect">
            <a:avLst/>
          </a:prstGeom>
          <a:ln w="38100">
            <a:solidFill>
              <a:srgbClr val="0070C0"/>
            </a:solidFill>
          </a:ln>
        </p:spPr>
      </p:pic>
      <p:pic>
        <p:nvPicPr>
          <p:cNvPr id="34" name="Picture 33">
            <a:extLst>
              <a:ext uri="{FF2B5EF4-FFF2-40B4-BE49-F238E27FC236}">
                <a16:creationId xmlns:a16="http://schemas.microsoft.com/office/drawing/2014/main" id="{87F162F8-DBBB-4636-848B-A368B228D93D}"/>
              </a:ext>
            </a:extLst>
          </p:cNvPr>
          <p:cNvPicPr>
            <a:picLocks noChangeAspect="1"/>
          </p:cNvPicPr>
          <p:nvPr/>
        </p:nvPicPr>
        <p:blipFill>
          <a:blip r:embed="rId12"/>
          <a:stretch>
            <a:fillRect/>
          </a:stretch>
        </p:blipFill>
        <p:spPr>
          <a:xfrm>
            <a:off x="1435543" y="2472500"/>
            <a:ext cx="5570192" cy="4113523"/>
          </a:xfrm>
          <a:prstGeom prst="rect">
            <a:avLst/>
          </a:prstGeom>
          <a:ln w="38100">
            <a:solidFill>
              <a:srgbClr val="0070C0"/>
            </a:solidFill>
          </a:ln>
        </p:spPr>
      </p:pic>
      <p:sp>
        <p:nvSpPr>
          <p:cNvPr id="36" name="Google Shape;932;p47">
            <a:extLst>
              <a:ext uri="{FF2B5EF4-FFF2-40B4-BE49-F238E27FC236}">
                <a16:creationId xmlns:a16="http://schemas.microsoft.com/office/drawing/2014/main" id="{CAEAE1F1-F2F7-4937-9C2F-F4E9B2852F8A}"/>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62</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353046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wipe(left)">
                                      <p:cBhvr>
                                        <p:cTn id="7" dur="500"/>
                                        <p:tgtEl>
                                          <p:spTgt spid="45"/>
                                        </p:tgtEl>
                                      </p:cBhvr>
                                    </p:animEffect>
                                  </p:childTnLst>
                                </p:cTn>
                              </p:par>
                              <p:par>
                                <p:cTn id="8" presetID="10" presetClass="entr" presetSubtype="0" fill="hold" nodeType="withEffect">
                                  <p:stCondLst>
                                    <p:cond delay="500"/>
                                  </p:stCondLst>
                                  <p:childTnLst>
                                    <p:set>
                                      <p:cBhvr>
                                        <p:cTn id="9" dur="1" fill="hold">
                                          <p:stCondLst>
                                            <p:cond delay="0"/>
                                          </p:stCondLst>
                                        </p:cTn>
                                        <p:tgtEl>
                                          <p:spTgt spid="63"/>
                                        </p:tgtEl>
                                        <p:attrNameLst>
                                          <p:attrName>style.visibility</p:attrName>
                                        </p:attrNameLst>
                                      </p:cBhvr>
                                      <p:to>
                                        <p:strVal val="visible"/>
                                      </p:to>
                                    </p:set>
                                    <p:animEffect transition="in" filter="fade">
                                      <p:cBhvr>
                                        <p:cTn id="10" dur="500"/>
                                        <p:tgtEl>
                                          <p:spTgt spid="6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par>
                                <p:cTn id="16" presetID="10" presetClass="entr" presetSubtype="0" fill="hold"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10" presetClass="entr" presetSubtype="0" fill="hold" nodeType="withEffect">
                                  <p:stCondLst>
                                    <p:cond delay="500"/>
                                  </p:stCondLst>
                                  <p:childTnLst>
                                    <p:set>
                                      <p:cBhvr>
                                        <p:cTn id="20" dur="1" fill="hold">
                                          <p:stCondLst>
                                            <p:cond delay="0"/>
                                          </p:stCondLst>
                                        </p:cTn>
                                        <p:tgtEl>
                                          <p:spTgt spid="74"/>
                                        </p:tgtEl>
                                        <p:attrNameLst>
                                          <p:attrName>style.visibility</p:attrName>
                                        </p:attrNameLst>
                                      </p:cBhvr>
                                      <p:to>
                                        <p:strVal val="visible"/>
                                      </p:to>
                                    </p:set>
                                    <p:animEffect transition="in" filter="fade">
                                      <p:cBhvr>
                                        <p:cTn id="21" dur="500"/>
                                        <p:tgtEl>
                                          <p:spTgt spid="74"/>
                                        </p:tgtEl>
                                      </p:cBhvr>
                                    </p:animEffect>
                                  </p:childTnLst>
                                  <p:subTnLst>
                                    <p:set>
                                      <p:cBhvr override="childStyle">
                                        <p:cTn dur="1" fill="hold" display="0" masterRel="nextClick" afterEffect="1"/>
                                        <p:tgtEl>
                                          <p:spTgt spid="74"/>
                                        </p:tgtEl>
                                        <p:attrNameLst>
                                          <p:attrName>style.visibility</p:attrName>
                                        </p:attrNameLst>
                                      </p:cBhvr>
                                      <p:to>
                                        <p:strVal val="hidden"/>
                                      </p:to>
                                    </p:set>
                                  </p:sub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left)">
                                      <p:cBhvr>
                                        <p:cTn id="26" dur="500"/>
                                        <p:tgtEl>
                                          <p:spTgt spid="64"/>
                                        </p:tgtEl>
                                      </p:cBhvr>
                                    </p:animEffect>
                                  </p:childTnLst>
                                </p:cTn>
                              </p:par>
                              <p:par>
                                <p:cTn id="27" presetID="10" presetClass="entr" presetSubtype="0" fill="hold" nodeType="withEffect">
                                  <p:stCondLst>
                                    <p:cond delay="5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500"/>
                                  </p:stCondLst>
                                  <p:childTnLst>
                                    <p:set>
                                      <p:cBhvr>
                                        <p:cTn id="31" dur="1" fill="hold">
                                          <p:stCondLst>
                                            <p:cond delay="0"/>
                                          </p:stCondLst>
                                        </p:cTn>
                                        <p:tgtEl>
                                          <p:spTgt spid="31"/>
                                        </p:tgtEl>
                                        <p:attrNameLst>
                                          <p:attrName>style.visibility</p:attrName>
                                        </p:attrNameLst>
                                      </p:cBhvr>
                                      <p:to>
                                        <p:strVal val="visible"/>
                                      </p:to>
                                    </p:set>
                                    <p:animEffect transition="in" filter="fade">
                                      <p:cBhvr>
                                        <p:cTn id="32" dur="500"/>
                                        <p:tgtEl>
                                          <p:spTgt spid="31"/>
                                        </p:tgtEl>
                                      </p:cBhvr>
                                    </p:animEffect>
                                  </p:childTnLst>
                                  <p:subTnLst>
                                    <p:set>
                                      <p:cBhvr override="childStyle">
                                        <p:cTn dur="1" fill="hold" display="0" masterRel="nextClick" afterEffect="1"/>
                                        <p:tgtEl>
                                          <p:spTgt spid="31"/>
                                        </p:tgtEl>
                                        <p:attrNameLst>
                                          <p:attrName>style.visibility</p:attrName>
                                        </p:attrNameLst>
                                      </p:cBhvr>
                                      <p:to>
                                        <p:strVal val="hidden"/>
                                      </p:to>
                                    </p:set>
                                  </p:sub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animEffect transition="in" filter="wipe(up)">
                                      <p:cBhvr>
                                        <p:cTn id="37" dur="500"/>
                                        <p:tgtEl>
                                          <p:spTgt spid="67"/>
                                        </p:tgtEl>
                                      </p:cBhvr>
                                    </p:animEffect>
                                  </p:childTnLst>
                                </p:cTn>
                              </p:par>
                              <p:par>
                                <p:cTn id="38" presetID="10" presetClass="entr" presetSubtype="0" fill="hold" nodeType="withEffect">
                                  <p:stCondLst>
                                    <p:cond delay="50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subTnLst>
                                    <p:set>
                                      <p:cBhvr override="childStyle">
                                        <p:cTn dur="1" fill="hold" display="0" masterRel="nextClick" afterEffect="1"/>
                                        <p:tgtEl>
                                          <p:spTgt spid="32"/>
                                        </p:tgtEl>
                                        <p:attrNameLst>
                                          <p:attrName>style.visibility</p:attrName>
                                        </p:attrNameLst>
                                      </p:cBhvr>
                                      <p:to>
                                        <p:strVal val="hidden"/>
                                      </p:to>
                                    </p:set>
                                  </p:subTnLst>
                                </p:cTn>
                              </p:par>
                              <p:par>
                                <p:cTn id="41" presetID="10" presetClass="entr" presetSubtype="0" fill="hold" nodeType="withEffect">
                                  <p:stCondLst>
                                    <p:cond delay="50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500"/>
                                        <p:tgtEl>
                                          <p:spTgt spid="47"/>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1" fill="hold" nodeType="click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wipe(up)">
                                      <p:cBhvr>
                                        <p:cTn id="48" dur="500"/>
                                        <p:tgtEl>
                                          <p:spTgt spid="70"/>
                                        </p:tgtEl>
                                      </p:cBhvr>
                                    </p:animEffect>
                                  </p:childTnLst>
                                </p:cTn>
                              </p:par>
                              <p:par>
                                <p:cTn id="49" presetID="10" presetClass="entr" presetSubtype="0" fill="hold" nodeType="withEffect">
                                  <p:stCondLst>
                                    <p:cond delay="500"/>
                                  </p:stCondLst>
                                  <p:childTnLst>
                                    <p:set>
                                      <p:cBhvr>
                                        <p:cTn id="50" dur="1" fill="hold">
                                          <p:stCondLst>
                                            <p:cond delay="0"/>
                                          </p:stCondLst>
                                        </p:cTn>
                                        <p:tgtEl>
                                          <p:spTgt spid="48"/>
                                        </p:tgtEl>
                                        <p:attrNameLst>
                                          <p:attrName>style.visibility</p:attrName>
                                        </p:attrNameLst>
                                      </p:cBhvr>
                                      <p:to>
                                        <p:strVal val="visible"/>
                                      </p:to>
                                    </p:set>
                                    <p:animEffect transition="in" filter="fade">
                                      <p:cBhvr>
                                        <p:cTn id="51" dur="500"/>
                                        <p:tgtEl>
                                          <p:spTgt spid="48"/>
                                        </p:tgtEl>
                                      </p:cBhvr>
                                    </p:animEffect>
                                  </p:childTnLst>
                                </p:cTn>
                              </p:par>
                              <p:par>
                                <p:cTn id="52" presetID="10" presetClass="entr" presetSubtype="0" fill="hold" nodeType="withEffect">
                                  <p:stCondLst>
                                    <p:cond delay="500"/>
                                  </p:stCondLst>
                                  <p:childTnLst>
                                    <p:set>
                                      <p:cBhvr>
                                        <p:cTn id="53" dur="1" fill="hold">
                                          <p:stCondLst>
                                            <p:cond delay="0"/>
                                          </p:stCondLst>
                                        </p:cTn>
                                        <p:tgtEl>
                                          <p:spTgt spid="34"/>
                                        </p:tgtEl>
                                        <p:attrNameLst>
                                          <p:attrName>style.visibility</p:attrName>
                                        </p:attrNameLst>
                                      </p:cBhvr>
                                      <p:to>
                                        <p:strVal val="visible"/>
                                      </p:to>
                                    </p:set>
                                    <p:animEffect transition="in" filter="fade">
                                      <p:cBhvr>
                                        <p:cTn id="5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2375"/>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9108" y="1421156"/>
            <a:ext cx="1024197" cy="1024197"/>
          </a:xfrm>
          <a:prstGeom prst="rect">
            <a:avLst/>
          </a:prstGeom>
        </p:spPr>
      </p:pic>
      <p:grpSp>
        <p:nvGrpSpPr>
          <p:cNvPr id="10" name="Group 9"/>
          <p:cNvGrpSpPr/>
          <p:nvPr/>
        </p:nvGrpSpPr>
        <p:grpSpPr>
          <a:xfrm>
            <a:off x="7807477" y="1444697"/>
            <a:ext cx="1150800" cy="1002792"/>
            <a:chOff x="8265712" y="1266929"/>
            <a:chExt cx="1150800" cy="1002792"/>
          </a:xfrm>
        </p:grpSpPr>
        <p:sp>
          <p:nvSpPr>
            <p:cNvPr id="33" name="Google Shape;2099;p96"/>
            <p:cNvSpPr txBox="1"/>
            <p:nvPr/>
          </p:nvSpPr>
          <p:spPr>
            <a:xfrm>
              <a:off x="8265712" y="1994321"/>
              <a:ext cx="1150800" cy="275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r>
                <a:rPr lang="en" sz="1200" b="1" dirty="0">
                  <a:latin typeface="Concert One"/>
                  <a:ea typeface="Concert One"/>
                  <a:cs typeface="Concert One"/>
                  <a:sym typeface="Concert One"/>
                </a:rPr>
                <a:t>Detect server</a:t>
              </a:r>
              <a:endParaRPr sz="1200" b="1" dirty="0">
                <a:latin typeface="Concert One"/>
                <a:ea typeface="Concert One"/>
                <a:cs typeface="Concert One"/>
                <a:sym typeface="Concert One"/>
              </a:endParaRPr>
            </a:p>
          </p:txBody>
        </p:sp>
        <p:pic>
          <p:nvPicPr>
            <p:cNvPr id="42" name="Google Shape;2101;p96"/>
            <p:cNvPicPr preferRelativeResize="0"/>
            <p:nvPr/>
          </p:nvPicPr>
          <p:blipFill>
            <a:blip r:embed="rId4">
              <a:alphaModFix/>
            </a:blip>
            <a:stretch>
              <a:fillRect/>
            </a:stretch>
          </p:blipFill>
          <p:spPr>
            <a:xfrm>
              <a:off x="8483200" y="1266929"/>
              <a:ext cx="715800" cy="715800"/>
            </a:xfrm>
            <a:prstGeom prst="rect">
              <a:avLst/>
            </a:prstGeom>
            <a:noFill/>
            <a:ln>
              <a:noFill/>
            </a:ln>
          </p:spPr>
        </p:pic>
      </p:grpSp>
      <p:pic>
        <p:nvPicPr>
          <p:cNvPr id="47" name="Google Shape;2103;p96"/>
          <p:cNvPicPr preferRelativeResize="0"/>
          <p:nvPr/>
        </p:nvPicPr>
        <p:blipFill>
          <a:blip r:embed="rId5">
            <a:alphaModFix/>
          </a:blip>
          <a:stretch>
            <a:fillRect/>
          </a:stretch>
        </p:blipFill>
        <p:spPr>
          <a:xfrm>
            <a:off x="7907294" y="3721838"/>
            <a:ext cx="758984" cy="624410"/>
          </a:xfrm>
          <a:prstGeom prst="rect">
            <a:avLst/>
          </a:prstGeom>
          <a:noFill/>
          <a:ln>
            <a:noFill/>
          </a:ln>
        </p:spPr>
      </p:pic>
      <p:pic>
        <p:nvPicPr>
          <p:cNvPr id="48" name="Google Shape;2109;p96"/>
          <p:cNvPicPr preferRelativeResize="0"/>
          <p:nvPr/>
        </p:nvPicPr>
        <p:blipFill>
          <a:blip r:embed="rId6">
            <a:alphaModFix/>
          </a:blip>
          <a:stretch>
            <a:fillRect/>
          </a:stretch>
        </p:blipFill>
        <p:spPr>
          <a:xfrm>
            <a:off x="7907294" y="5620597"/>
            <a:ext cx="758175" cy="758175"/>
          </a:xfrm>
          <a:prstGeom prst="rect">
            <a:avLst/>
          </a:prstGeom>
          <a:noFill/>
          <a:ln>
            <a:noFill/>
          </a:ln>
        </p:spPr>
      </p:pic>
      <p:sp>
        <p:nvSpPr>
          <p:cNvPr id="44" name="Google Shape;930;p47">
            <a:extLst>
              <a:ext uri="{FF2B5EF4-FFF2-40B4-BE49-F238E27FC236}">
                <a16:creationId xmlns:a16="http://schemas.microsoft.com/office/drawing/2014/main" id="{B61E8414-700B-934C-85B2-722762FC183C}"/>
              </a:ext>
            </a:extLst>
          </p:cNvPr>
          <p:cNvSpPr txBox="1">
            <a:spLocks/>
          </p:cNvSpPr>
          <p:nvPr/>
        </p:nvSpPr>
        <p:spPr>
          <a:xfrm>
            <a:off x="1720525" y="51691"/>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Manager Flow</a:t>
            </a:r>
          </a:p>
        </p:txBody>
      </p:sp>
      <p:sp>
        <p:nvSpPr>
          <p:cNvPr id="43" name="Google Shape;783;p39">
            <a:extLst>
              <a:ext uri="{FF2B5EF4-FFF2-40B4-BE49-F238E27FC236}">
                <a16:creationId xmlns:a16="http://schemas.microsoft.com/office/drawing/2014/main" id="{37917436-17E1-4C94-8322-3BFB80411F81}"/>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grpSp>
        <p:nvGrpSpPr>
          <p:cNvPr id="45" name="Group 44">
            <a:extLst>
              <a:ext uri="{FF2B5EF4-FFF2-40B4-BE49-F238E27FC236}">
                <a16:creationId xmlns:a16="http://schemas.microsoft.com/office/drawing/2014/main" id="{8A88F39F-1F62-409F-9EF2-FF1AF804D0DA}"/>
              </a:ext>
            </a:extLst>
          </p:cNvPr>
          <p:cNvGrpSpPr/>
          <p:nvPr/>
        </p:nvGrpSpPr>
        <p:grpSpPr>
          <a:xfrm>
            <a:off x="1479715" y="1422685"/>
            <a:ext cx="1205568" cy="524726"/>
            <a:chOff x="1734645" y="3675055"/>
            <a:chExt cx="1205568" cy="524726"/>
          </a:xfrm>
        </p:grpSpPr>
        <p:cxnSp>
          <p:nvCxnSpPr>
            <p:cNvPr id="49" name="Straight Connector 48">
              <a:extLst>
                <a:ext uri="{FF2B5EF4-FFF2-40B4-BE49-F238E27FC236}">
                  <a16:creationId xmlns:a16="http://schemas.microsoft.com/office/drawing/2014/main" id="{DF047C6E-D2D3-42E5-AA87-D2B8E5A7E3AD}"/>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50" name="Google Shape;2381;p105">
              <a:extLst>
                <a:ext uri="{FF2B5EF4-FFF2-40B4-BE49-F238E27FC236}">
                  <a16:creationId xmlns:a16="http://schemas.microsoft.com/office/drawing/2014/main" id="{30920040-5F30-4B48-98DC-99653112BF78}"/>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1. Login</a:t>
              </a:r>
              <a:endParaRPr dirty="0">
                <a:latin typeface="Concert One"/>
                <a:ea typeface="Concert One"/>
                <a:cs typeface="Concert One"/>
                <a:sym typeface="Concert One"/>
              </a:endParaRPr>
            </a:p>
          </p:txBody>
        </p:sp>
      </p:grpSp>
      <p:grpSp>
        <p:nvGrpSpPr>
          <p:cNvPr id="51" name="Group 50">
            <a:extLst>
              <a:ext uri="{FF2B5EF4-FFF2-40B4-BE49-F238E27FC236}">
                <a16:creationId xmlns:a16="http://schemas.microsoft.com/office/drawing/2014/main" id="{9D8B8480-EB0C-4644-AF5F-E75B31814E36}"/>
              </a:ext>
            </a:extLst>
          </p:cNvPr>
          <p:cNvGrpSpPr/>
          <p:nvPr/>
        </p:nvGrpSpPr>
        <p:grpSpPr>
          <a:xfrm>
            <a:off x="104417" y="1187373"/>
            <a:ext cx="1549811" cy="1183158"/>
            <a:chOff x="5989320" y="5251830"/>
            <a:chExt cx="1549811" cy="1183158"/>
          </a:xfrm>
        </p:grpSpPr>
        <p:pic>
          <p:nvPicPr>
            <p:cNvPr id="52" name="Google Shape;1974;p91">
              <a:extLst>
                <a:ext uri="{FF2B5EF4-FFF2-40B4-BE49-F238E27FC236}">
                  <a16:creationId xmlns:a16="http://schemas.microsoft.com/office/drawing/2014/main" id="{0CE987B7-F2C2-46D5-9EDA-260112BAD59D}"/>
                </a:ext>
              </a:extLst>
            </p:cNvPr>
            <p:cNvPicPr preferRelativeResize="0"/>
            <p:nvPr/>
          </p:nvPicPr>
          <p:blipFill>
            <a:blip r:embed="rId7"/>
            <a:stretch>
              <a:fillRect/>
            </a:stretch>
          </p:blipFill>
          <p:spPr>
            <a:xfrm>
              <a:off x="6444883" y="5251830"/>
              <a:ext cx="775102" cy="809540"/>
            </a:xfrm>
            <a:prstGeom prst="rect">
              <a:avLst/>
            </a:prstGeom>
          </p:spPr>
        </p:pic>
        <p:sp>
          <p:nvSpPr>
            <p:cNvPr id="53" name="Google Shape;2381;p105">
              <a:extLst>
                <a:ext uri="{FF2B5EF4-FFF2-40B4-BE49-F238E27FC236}">
                  <a16:creationId xmlns:a16="http://schemas.microsoft.com/office/drawing/2014/main" id="{C2C2BAAE-9DEE-457F-9CFD-B9FB5F8E235F}"/>
                </a:ext>
              </a:extLst>
            </p:cNvPr>
            <p:cNvSpPr txBox="1"/>
            <p:nvPr/>
          </p:nvSpPr>
          <p:spPr>
            <a:xfrm>
              <a:off x="5989320" y="6000988"/>
              <a:ext cx="1549811"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Manager</a:t>
              </a:r>
              <a:endParaRPr dirty="0">
                <a:latin typeface="Concert One"/>
                <a:ea typeface="Concert One"/>
                <a:cs typeface="Concert One"/>
                <a:sym typeface="Concert One"/>
              </a:endParaRPr>
            </a:p>
          </p:txBody>
        </p:sp>
      </p:grpSp>
      <p:grpSp>
        <p:nvGrpSpPr>
          <p:cNvPr id="60" name="Group 59">
            <a:extLst>
              <a:ext uri="{FF2B5EF4-FFF2-40B4-BE49-F238E27FC236}">
                <a16:creationId xmlns:a16="http://schemas.microsoft.com/office/drawing/2014/main" id="{21B27C1F-9D7D-4C0B-8E0E-866674D390B3}"/>
              </a:ext>
            </a:extLst>
          </p:cNvPr>
          <p:cNvGrpSpPr/>
          <p:nvPr/>
        </p:nvGrpSpPr>
        <p:grpSpPr>
          <a:xfrm>
            <a:off x="3544795" y="1449809"/>
            <a:ext cx="1895863" cy="497602"/>
            <a:chOff x="1232068" y="3702179"/>
            <a:chExt cx="1895863" cy="497602"/>
          </a:xfrm>
        </p:grpSpPr>
        <p:cxnSp>
          <p:nvCxnSpPr>
            <p:cNvPr id="61" name="Straight Connector 60">
              <a:extLst>
                <a:ext uri="{FF2B5EF4-FFF2-40B4-BE49-F238E27FC236}">
                  <a16:creationId xmlns:a16="http://schemas.microsoft.com/office/drawing/2014/main" id="{B4F586D0-1128-4AC1-92C9-2957C23EDD4F}"/>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2" name="Google Shape;2381;p105">
              <a:extLst>
                <a:ext uri="{FF2B5EF4-FFF2-40B4-BE49-F238E27FC236}">
                  <a16:creationId xmlns:a16="http://schemas.microsoft.com/office/drawing/2014/main" id="{592911C7-3039-491B-B343-C95C28E26DEB}"/>
                </a:ext>
              </a:extLst>
            </p:cNvPr>
            <p:cNvSpPr txBox="1"/>
            <p:nvPr/>
          </p:nvSpPr>
          <p:spPr>
            <a:xfrm>
              <a:off x="1232068" y="3702179"/>
              <a:ext cx="1895863" cy="435529"/>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2. Import Video</a:t>
              </a:r>
              <a:endParaRPr dirty="0">
                <a:latin typeface="Concert One"/>
                <a:ea typeface="Concert One"/>
                <a:cs typeface="Concert One"/>
                <a:sym typeface="Concert One"/>
              </a:endParaRPr>
            </a:p>
          </p:txBody>
        </p:sp>
      </p:grpSp>
      <p:pic>
        <p:nvPicPr>
          <p:cNvPr id="63" name="Picture 62">
            <a:extLst>
              <a:ext uri="{FF2B5EF4-FFF2-40B4-BE49-F238E27FC236}">
                <a16:creationId xmlns:a16="http://schemas.microsoft.com/office/drawing/2014/main" id="{234D51C1-C700-49C6-AE7D-9A8B81421B3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447689" y="1150658"/>
            <a:ext cx="1593505" cy="1593505"/>
          </a:xfrm>
          <a:prstGeom prst="rect">
            <a:avLst/>
          </a:prstGeom>
        </p:spPr>
      </p:pic>
      <p:grpSp>
        <p:nvGrpSpPr>
          <p:cNvPr id="64" name="Group 63">
            <a:extLst>
              <a:ext uri="{FF2B5EF4-FFF2-40B4-BE49-F238E27FC236}">
                <a16:creationId xmlns:a16="http://schemas.microsoft.com/office/drawing/2014/main" id="{8DC9F5BD-5643-4DF2-92F7-26AC6D565F50}"/>
              </a:ext>
            </a:extLst>
          </p:cNvPr>
          <p:cNvGrpSpPr/>
          <p:nvPr/>
        </p:nvGrpSpPr>
        <p:grpSpPr>
          <a:xfrm>
            <a:off x="6436074" y="1430989"/>
            <a:ext cx="1417243" cy="524726"/>
            <a:chOff x="1734645" y="3675055"/>
            <a:chExt cx="1205568" cy="524726"/>
          </a:xfrm>
        </p:grpSpPr>
        <p:cxnSp>
          <p:nvCxnSpPr>
            <p:cNvPr id="65" name="Straight Connector 64">
              <a:extLst>
                <a:ext uri="{FF2B5EF4-FFF2-40B4-BE49-F238E27FC236}">
                  <a16:creationId xmlns:a16="http://schemas.microsoft.com/office/drawing/2014/main" id="{1947C4C6-C6A7-4E3E-8FF4-7188BA4234CA}"/>
                </a:ext>
              </a:extLst>
            </p:cNvPr>
            <p:cNvCxnSpPr>
              <a:cxnSpLocks/>
            </p:cNvCxnSpPr>
            <p:nvPr/>
          </p:nvCxnSpPr>
          <p:spPr>
            <a:xfrm>
              <a:off x="1763220" y="4199781"/>
              <a:ext cx="1176993" cy="0"/>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6" name="Google Shape;2381;p105">
              <a:extLst>
                <a:ext uri="{FF2B5EF4-FFF2-40B4-BE49-F238E27FC236}">
                  <a16:creationId xmlns:a16="http://schemas.microsoft.com/office/drawing/2014/main" id="{4E8C9EB7-C77E-4E56-8CFE-B81816FBCCFB}"/>
                </a:ext>
              </a:extLst>
            </p:cNvPr>
            <p:cNvSpPr txBox="1"/>
            <p:nvPr/>
          </p:nvSpPr>
          <p:spPr>
            <a:xfrm>
              <a:off x="1734645" y="36750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3. Detect</a:t>
              </a:r>
              <a:endParaRPr dirty="0">
                <a:latin typeface="Concert One"/>
                <a:ea typeface="Concert One"/>
                <a:cs typeface="Concert One"/>
                <a:sym typeface="Concert One"/>
              </a:endParaRPr>
            </a:p>
          </p:txBody>
        </p:sp>
      </p:grpSp>
      <p:grpSp>
        <p:nvGrpSpPr>
          <p:cNvPr id="67" name="Group 66">
            <a:extLst>
              <a:ext uri="{FF2B5EF4-FFF2-40B4-BE49-F238E27FC236}">
                <a16:creationId xmlns:a16="http://schemas.microsoft.com/office/drawing/2014/main" id="{0BAB2CC2-0762-448D-8687-2017B09EBBC9}"/>
              </a:ext>
            </a:extLst>
          </p:cNvPr>
          <p:cNvGrpSpPr/>
          <p:nvPr/>
        </p:nvGrpSpPr>
        <p:grpSpPr>
          <a:xfrm>
            <a:off x="8286786" y="2593302"/>
            <a:ext cx="2380892" cy="988786"/>
            <a:chOff x="2272693" y="4179265"/>
            <a:chExt cx="1083562" cy="988786"/>
          </a:xfrm>
        </p:grpSpPr>
        <p:cxnSp>
          <p:nvCxnSpPr>
            <p:cNvPr id="68" name="Straight Connector 67">
              <a:extLst>
                <a:ext uri="{FF2B5EF4-FFF2-40B4-BE49-F238E27FC236}">
                  <a16:creationId xmlns:a16="http://schemas.microsoft.com/office/drawing/2014/main" id="{BEC33106-0D02-4E83-96E4-C4933DC3E42A}"/>
                </a:ext>
              </a:extLst>
            </p:cNvPr>
            <p:cNvCxnSpPr>
              <a:cxnSpLocks/>
            </p:cNvCxnSpPr>
            <p:nvPr/>
          </p:nvCxnSpPr>
          <p:spPr>
            <a:xfrm>
              <a:off x="2272693" y="4179265"/>
              <a:ext cx="0" cy="988786"/>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9" name="Google Shape;2381;p105">
              <a:extLst>
                <a:ext uri="{FF2B5EF4-FFF2-40B4-BE49-F238E27FC236}">
                  <a16:creationId xmlns:a16="http://schemas.microsoft.com/office/drawing/2014/main" id="{03C70658-44B8-4353-AB51-AB5D7EB628FB}"/>
                </a:ext>
              </a:extLst>
            </p:cNvPr>
            <p:cNvSpPr txBox="1"/>
            <p:nvPr/>
          </p:nvSpPr>
          <p:spPr>
            <a:xfrm>
              <a:off x="2280156" y="4428777"/>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4. Detection Result</a:t>
              </a:r>
              <a:endParaRPr dirty="0">
                <a:latin typeface="Concert One"/>
                <a:ea typeface="Concert One"/>
                <a:cs typeface="Concert One"/>
                <a:sym typeface="Concert One"/>
              </a:endParaRPr>
            </a:p>
          </p:txBody>
        </p:sp>
      </p:grpSp>
      <p:grpSp>
        <p:nvGrpSpPr>
          <p:cNvPr id="70" name="Group 69">
            <a:extLst>
              <a:ext uri="{FF2B5EF4-FFF2-40B4-BE49-F238E27FC236}">
                <a16:creationId xmlns:a16="http://schemas.microsoft.com/office/drawing/2014/main" id="{5DC4E034-4F39-4DA5-9137-E752B763E622}"/>
              </a:ext>
            </a:extLst>
          </p:cNvPr>
          <p:cNvGrpSpPr/>
          <p:nvPr/>
        </p:nvGrpSpPr>
        <p:grpSpPr>
          <a:xfrm>
            <a:off x="8203240" y="4529261"/>
            <a:ext cx="1773105" cy="961148"/>
            <a:chOff x="2241122" y="4199781"/>
            <a:chExt cx="1076099" cy="961148"/>
          </a:xfrm>
        </p:grpSpPr>
        <p:cxnSp>
          <p:nvCxnSpPr>
            <p:cNvPr id="71" name="Straight Connector 70">
              <a:extLst>
                <a:ext uri="{FF2B5EF4-FFF2-40B4-BE49-F238E27FC236}">
                  <a16:creationId xmlns:a16="http://schemas.microsoft.com/office/drawing/2014/main" id="{30991923-D7D2-4B2C-A7CC-A5563D35B2E7}"/>
                </a:ext>
              </a:extLst>
            </p:cNvPr>
            <p:cNvCxnSpPr>
              <a:cxnSpLocks/>
            </p:cNvCxnSpPr>
            <p:nvPr/>
          </p:nvCxnSpPr>
          <p:spPr>
            <a:xfrm>
              <a:off x="2289332" y="4199781"/>
              <a:ext cx="0" cy="961148"/>
            </a:xfrm>
            <a:prstGeom prst="line">
              <a:avLst/>
            </a:prstGeom>
            <a:ln w="508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2" name="Google Shape;2381;p105">
              <a:extLst>
                <a:ext uri="{FF2B5EF4-FFF2-40B4-BE49-F238E27FC236}">
                  <a16:creationId xmlns:a16="http://schemas.microsoft.com/office/drawing/2014/main" id="{700825D2-3E17-47DA-9032-9D845388D20C}"/>
                </a:ext>
              </a:extLst>
            </p:cNvPr>
            <p:cNvSpPr txBox="1"/>
            <p:nvPr/>
          </p:nvSpPr>
          <p:spPr>
            <a:xfrm>
              <a:off x="2241122" y="4463355"/>
              <a:ext cx="1076099" cy="434000"/>
            </a:xfrm>
            <a:prstGeom prst="rect">
              <a:avLst/>
            </a:prstGeom>
            <a:noFill/>
            <a:ln>
              <a:noFill/>
            </a:ln>
          </p:spPr>
          <p:txBody>
            <a:bodyPr spcFirstLastPara="1" wrap="square" lIns="121900" tIns="121900" rIns="121900" bIns="121900" anchor="ctr" anchorCtr="0">
              <a:noAutofit/>
            </a:bodyPr>
            <a:lstStyle/>
            <a:p>
              <a:pPr algn="ctr"/>
              <a:r>
                <a:rPr lang="en" dirty="0">
                  <a:latin typeface="Concert One"/>
                  <a:ea typeface="Concert One"/>
                  <a:cs typeface="Concert One"/>
                  <a:sym typeface="Concert One"/>
                </a:rPr>
                <a:t>5. View Result</a:t>
              </a:r>
              <a:endParaRPr dirty="0">
                <a:latin typeface="Concert One"/>
                <a:ea typeface="Concert One"/>
                <a:cs typeface="Concert One"/>
                <a:sym typeface="Concert One"/>
              </a:endParaRPr>
            </a:p>
          </p:txBody>
        </p:sp>
      </p:grpSp>
      <p:sp>
        <p:nvSpPr>
          <p:cNvPr id="36" name="Google Shape;932;p47">
            <a:extLst>
              <a:ext uri="{FF2B5EF4-FFF2-40B4-BE49-F238E27FC236}">
                <a16:creationId xmlns:a16="http://schemas.microsoft.com/office/drawing/2014/main" id="{7715CE84-0679-4872-90C0-7FCC7240EFC3}"/>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63</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2770672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par>
                                <p:cTn id="8" presetID="22" presetClass="entr" presetSubtype="8"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left)">
                                      <p:cBhvr>
                                        <p:cTn id="10" dur="1000"/>
                                        <p:tgtEl>
                                          <p:spTgt spid="10"/>
                                        </p:tgtEl>
                                      </p:cBhvr>
                                    </p:animEffect>
                                  </p:childTnLst>
                                </p:cTn>
                              </p:par>
                              <p:par>
                                <p:cTn id="11" presetID="22" presetClass="entr" presetSubtype="8"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1000"/>
                                        <p:tgtEl>
                                          <p:spTgt spid="47"/>
                                        </p:tgtEl>
                                      </p:cBhvr>
                                    </p:animEffect>
                                  </p:childTnLst>
                                </p:cTn>
                              </p:par>
                              <p:par>
                                <p:cTn id="14" presetID="22" presetClass="entr" presetSubtype="8" fill="hold"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wipe(left)">
                                      <p:cBhvr>
                                        <p:cTn id="16" dur="1000"/>
                                        <p:tgtEl>
                                          <p:spTgt spid="48"/>
                                        </p:tgtEl>
                                      </p:cBhvr>
                                    </p:animEffect>
                                  </p:childTnLst>
                                </p:cTn>
                              </p:par>
                              <p:par>
                                <p:cTn id="17" presetID="22" presetClass="entr" presetSubtype="8"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wipe(left)">
                                      <p:cBhvr>
                                        <p:cTn id="19" dur="1000"/>
                                        <p:tgtEl>
                                          <p:spTgt spid="45"/>
                                        </p:tgtEl>
                                      </p:cBhvr>
                                    </p:animEffect>
                                  </p:childTnLst>
                                </p:cTn>
                              </p:par>
                              <p:par>
                                <p:cTn id="20" presetID="22" presetClass="entr" presetSubtype="8" fill="hold" nodeType="withEffect">
                                  <p:stCondLst>
                                    <p:cond delay="0"/>
                                  </p:stCondLst>
                                  <p:childTnLst>
                                    <p:set>
                                      <p:cBhvr>
                                        <p:cTn id="21" dur="1" fill="hold">
                                          <p:stCondLst>
                                            <p:cond delay="0"/>
                                          </p:stCondLst>
                                        </p:cTn>
                                        <p:tgtEl>
                                          <p:spTgt spid="60"/>
                                        </p:tgtEl>
                                        <p:attrNameLst>
                                          <p:attrName>style.visibility</p:attrName>
                                        </p:attrNameLst>
                                      </p:cBhvr>
                                      <p:to>
                                        <p:strVal val="visible"/>
                                      </p:to>
                                    </p:set>
                                    <p:animEffect transition="in" filter="wipe(left)">
                                      <p:cBhvr>
                                        <p:cTn id="22" dur="1000"/>
                                        <p:tgtEl>
                                          <p:spTgt spid="60"/>
                                        </p:tgtEl>
                                      </p:cBhvr>
                                    </p:animEffect>
                                  </p:childTnLst>
                                </p:cTn>
                              </p:par>
                              <p:par>
                                <p:cTn id="23" presetID="22" presetClass="entr" presetSubtype="8"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Effect transition="in" filter="wipe(left)">
                                      <p:cBhvr>
                                        <p:cTn id="25" dur="1000"/>
                                        <p:tgtEl>
                                          <p:spTgt spid="63"/>
                                        </p:tgtEl>
                                      </p:cBhvr>
                                    </p:animEffect>
                                  </p:childTnLst>
                                </p:cTn>
                              </p:par>
                              <p:par>
                                <p:cTn id="26" presetID="22" presetClass="entr" presetSubtype="8"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left)">
                                      <p:cBhvr>
                                        <p:cTn id="28" dur="1000"/>
                                        <p:tgtEl>
                                          <p:spTgt spid="64"/>
                                        </p:tgtEl>
                                      </p:cBhvr>
                                    </p:animEffect>
                                  </p:childTnLst>
                                </p:cTn>
                              </p:par>
                              <p:par>
                                <p:cTn id="29" presetID="22" presetClass="entr" presetSubtype="8" fill="hold" nodeType="withEffect">
                                  <p:stCondLst>
                                    <p:cond delay="0"/>
                                  </p:stCondLst>
                                  <p:childTnLst>
                                    <p:set>
                                      <p:cBhvr>
                                        <p:cTn id="30" dur="1" fill="hold">
                                          <p:stCondLst>
                                            <p:cond delay="0"/>
                                          </p:stCondLst>
                                        </p:cTn>
                                        <p:tgtEl>
                                          <p:spTgt spid="67"/>
                                        </p:tgtEl>
                                        <p:attrNameLst>
                                          <p:attrName>style.visibility</p:attrName>
                                        </p:attrNameLst>
                                      </p:cBhvr>
                                      <p:to>
                                        <p:strVal val="visible"/>
                                      </p:to>
                                    </p:set>
                                    <p:animEffect transition="in" filter="wipe(left)">
                                      <p:cBhvr>
                                        <p:cTn id="31" dur="1000"/>
                                        <p:tgtEl>
                                          <p:spTgt spid="67"/>
                                        </p:tgtEl>
                                      </p:cBhvr>
                                    </p:animEffect>
                                  </p:childTnLst>
                                </p:cTn>
                              </p:par>
                              <p:par>
                                <p:cTn id="32" presetID="22" presetClass="entr" presetSubtype="8" fill="hold" nodeType="withEffect">
                                  <p:stCondLst>
                                    <p:cond delay="0"/>
                                  </p:stCondLst>
                                  <p:childTnLst>
                                    <p:set>
                                      <p:cBhvr>
                                        <p:cTn id="33" dur="1" fill="hold">
                                          <p:stCondLst>
                                            <p:cond delay="0"/>
                                          </p:stCondLst>
                                        </p:cTn>
                                        <p:tgtEl>
                                          <p:spTgt spid="70"/>
                                        </p:tgtEl>
                                        <p:attrNameLst>
                                          <p:attrName>style.visibility</p:attrName>
                                        </p:attrNameLst>
                                      </p:cBhvr>
                                      <p:to>
                                        <p:strVal val="visible"/>
                                      </p:to>
                                    </p:set>
                                    <p:animEffect transition="in" filter="wipe(left)">
                                      <p:cBhvr>
                                        <p:cTn id="34" dur="1000"/>
                                        <p:tgtEl>
                                          <p:spTgt spid="70"/>
                                        </p:tgtEl>
                                      </p:cBhvr>
                                    </p:animEffect>
                                  </p:childTnLst>
                                </p:cTn>
                              </p:par>
                              <p:par>
                                <p:cTn id="35" presetID="22" presetClass="entr" presetSubtype="8"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wipe(left)">
                                      <p:cBhvr>
                                        <p:cTn id="37" dur="10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929"/>
        <p:cNvGrpSpPr/>
        <p:nvPr/>
      </p:nvGrpSpPr>
      <p:grpSpPr>
        <a:xfrm>
          <a:off x="0" y="0"/>
          <a:ext cx="0" cy="0"/>
          <a:chOff x="0" y="0"/>
          <a:chExt cx="0" cy="0"/>
        </a:xfrm>
      </p:grpSpPr>
      <p:sp>
        <p:nvSpPr>
          <p:cNvPr id="930" name="Google Shape;930;p47"/>
          <p:cNvSpPr txBox="1">
            <a:spLocks noGrp="1"/>
          </p:cNvSpPr>
          <p:nvPr>
            <p:ph type="title"/>
          </p:nvPr>
        </p:nvSpPr>
        <p:spPr>
          <a:xfrm>
            <a:off x="1864799" y="2634890"/>
            <a:ext cx="8750949" cy="1193200"/>
          </a:xfrm>
          <a:prstGeom prst="rect">
            <a:avLst/>
          </a:prstGeom>
        </p:spPr>
        <p:txBody>
          <a:bodyPr spcFirstLastPara="1" vert="horz" wrap="square" lIns="121900" tIns="121900" rIns="121900" bIns="121900" rtlCol="0" anchor="ctr" anchorCtr="0">
            <a:noAutofit/>
          </a:bodyPr>
          <a:lstStyle/>
          <a:p>
            <a:pPr marL="228594" algn="ctr"/>
            <a:r>
              <a:rPr lang="en" sz="6667" b="1" dirty="0">
                <a:solidFill>
                  <a:srgbClr val="0B5394"/>
                </a:solidFill>
                <a:latin typeface="Concert One"/>
                <a:ea typeface="Concert One"/>
                <a:cs typeface="Concert One"/>
                <a:sym typeface="Concert One"/>
              </a:rPr>
              <a:t>Demo</a:t>
            </a:r>
            <a:endParaRPr sz="6667" b="1" dirty="0">
              <a:solidFill>
                <a:srgbClr val="0B5394"/>
              </a:solidFill>
              <a:latin typeface="Concert One"/>
              <a:ea typeface="Concert One"/>
              <a:cs typeface="Concert One"/>
              <a:sym typeface="Concert One"/>
            </a:endParaRPr>
          </a:p>
        </p:txBody>
      </p:sp>
      <p:sp>
        <p:nvSpPr>
          <p:cNvPr id="5" name="Google Shape;783;p39">
            <a:extLst>
              <a:ext uri="{FF2B5EF4-FFF2-40B4-BE49-F238E27FC236}">
                <a16:creationId xmlns:a16="http://schemas.microsoft.com/office/drawing/2014/main" id="{FAF4E7A0-2B63-4259-828D-F6624735EC3A}"/>
              </a:ext>
            </a:extLst>
          </p:cNvPr>
          <p:cNvSpPr/>
          <p:nvPr/>
        </p:nvSpPr>
        <p:spPr>
          <a:xfrm>
            <a:off x="110166" y="98133"/>
            <a:ext cx="3404559"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4"/>
            </a:pPr>
            <a:r>
              <a:rPr lang="en" sz="2800" dirty="0">
                <a:solidFill>
                  <a:srgbClr val="FFFFFF"/>
                </a:solidFill>
                <a:latin typeface="Concert One"/>
                <a:ea typeface="Concert One"/>
                <a:cs typeface="Concert One"/>
                <a:sym typeface="Concert One"/>
              </a:rPr>
              <a:t>Demonstration</a:t>
            </a:r>
            <a:endParaRPr sz="2800" dirty="0">
              <a:solidFill>
                <a:srgbClr val="FFFFFF"/>
              </a:solidFill>
              <a:latin typeface="Concert One"/>
              <a:ea typeface="Concert One"/>
              <a:cs typeface="Concert One"/>
              <a:sym typeface="Concert One"/>
            </a:endParaRPr>
          </a:p>
        </p:txBody>
      </p:sp>
      <p:sp>
        <p:nvSpPr>
          <p:cNvPr id="8" name="Google Shape;932;p47">
            <a:extLst>
              <a:ext uri="{FF2B5EF4-FFF2-40B4-BE49-F238E27FC236}">
                <a16:creationId xmlns:a16="http://schemas.microsoft.com/office/drawing/2014/main" id="{7DAE8D60-1E87-4C5C-89A1-A08020C15896}"/>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64</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94781989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7" name="Google Shape;668;p32">
            <a:extLst>
              <a:ext uri="{FF2B5EF4-FFF2-40B4-BE49-F238E27FC236}">
                <a16:creationId xmlns:a16="http://schemas.microsoft.com/office/drawing/2014/main" id="{FD6FE12C-E6AC-2B4B-913E-B0AAE6095F7D}"/>
              </a:ext>
            </a:extLst>
          </p:cNvPr>
          <p:cNvSpPr/>
          <p:nvPr/>
        </p:nvSpPr>
        <p:spPr>
          <a:xfrm>
            <a:off x="3170192" y="1939929"/>
            <a:ext cx="5851615" cy="2978141"/>
          </a:xfrm>
          <a:prstGeom prst="roundRect">
            <a:avLst>
              <a:gd name="adj" fmla="val 16667"/>
            </a:avLst>
          </a:prstGeom>
          <a:noFill/>
          <a:ln w="9525" cap="flat" cmpd="sng">
            <a:solidFill>
              <a:srgbClr val="0B5394"/>
            </a:solidFill>
            <a:prstDash val="solid"/>
            <a:round/>
            <a:headEnd type="none" w="sm" len="sm"/>
            <a:tailEnd type="none" w="sm" len="sm"/>
          </a:ln>
          <a:effectLst>
            <a:outerShdw blurRad="85725" dist="57150" dir="1620000" algn="bl" rotWithShape="0">
              <a:srgbClr val="000000">
                <a:alpha val="50000"/>
              </a:srgbClr>
            </a:outerShdw>
          </a:effectLst>
        </p:spPr>
        <p:txBody>
          <a:bodyPr spcFirstLastPara="1" wrap="square" lIns="91425" tIns="91425" rIns="91425" bIns="91425" anchor="ctr" anchorCtr="0">
            <a:noAutofit/>
          </a:bodyPr>
          <a:lstStyle/>
          <a:p>
            <a:pPr marL="808038" lvl="0" indent="-808038" algn="ctr" rtl="0">
              <a:spcBef>
                <a:spcPts val="0"/>
              </a:spcBef>
              <a:spcAft>
                <a:spcPts val="0"/>
              </a:spcAft>
              <a:buClr>
                <a:srgbClr val="0B5394"/>
              </a:buClr>
              <a:buSzPct val="100000"/>
              <a:buFont typeface="+mj-lt"/>
              <a:buAutoNum type="romanUcPeriod" startAt="5"/>
            </a:pPr>
            <a:r>
              <a:rPr lang="en" sz="4800" b="1" dirty="0">
                <a:solidFill>
                  <a:srgbClr val="0B5394"/>
                </a:solidFill>
                <a:latin typeface="Concert One"/>
                <a:ea typeface="Concert One"/>
                <a:cs typeface="Concert One"/>
                <a:sym typeface="Concert One"/>
              </a:rPr>
              <a:t>CONCLUSION</a:t>
            </a:r>
          </a:p>
          <a:p>
            <a:pPr marL="0" lvl="0" indent="0" algn="ctr" rtl="0">
              <a:spcBef>
                <a:spcPts val="2000"/>
              </a:spcBef>
              <a:spcAft>
                <a:spcPts val="0"/>
              </a:spcAft>
              <a:buNone/>
            </a:pPr>
            <a:r>
              <a:rPr lang="en-US" sz="2200" dirty="0">
                <a:solidFill>
                  <a:srgbClr val="0B5394"/>
                </a:solidFill>
                <a:latin typeface="Josefin Sans"/>
                <a:ea typeface="Josefin Sans"/>
                <a:cs typeface="Josefin Sans"/>
                <a:sym typeface="Josefin Sans"/>
              </a:rPr>
              <a:t>Challenges and Future plan</a:t>
            </a:r>
          </a:p>
        </p:txBody>
      </p:sp>
      <p:sp>
        <p:nvSpPr>
          <p:cNvPr id="5" name="Google Shape;932;p47">
            <a:extLst>
              <a:ext uri="{FF2B5EF4-FFF2-40B4-BE49-F238E27FC236}">
                <a16:creationId xmlns:a16="http://schemas.microsoft.com/office/drawing/2014/main" id="{41515BAC-9868-413A-899F-C195A72452C9}"/>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65</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191439173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Why It&amp;#39;s Imperative We All Learn To Be &amp;#39;Emotion Scientists&amp;#39; | KQED">
            <a:extLst>
              <a:ext uri="{FF2B5EF4-FFF2-40B4-BE49-F238E27FC236}">
                <a16:creationId xmlns:a16="http://schemas.microsoft.com/office/drawing/2014/main" id="{32DB4A59-CCB4-4935-AE84-53D8884BB3D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50968" y="1814168"/>
            <a:ext cx="4489169" cy="311437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Why Is It Called Black Friday? | Britannica">
            <a:extLst>
              <a:ext uri="{FF2B5EF4-FFF2-40B4-BE49-F238E27FC236}">
                <a16:creationId xmlns:a16="http://schemas.microsoft.com/office/drawing/2014/main" id="{1BF54B25-69FE-4E83-957B-E34C8BB3BB4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1864" y="1814169"/>
            <a:ext cx="4309707" cy="3114374"/>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930;p47">
            <a:extLst>
              <a:ext uri="{FF2B5EF4-FFF2-40B4-BE49-F238E27FC236}">
                <a16:creationId xmlns:a16="http://schemas.microsoft.com/office/drawing/2014/main" id="{60B4DE0E-87B8-9F47-A6DD-4195AC24E2E6}"/>
              </a:ext>
            </a:extLst>
          </p:cNvPr>
          <p:cNvSpPr txBox="1">
            <a:spLocks/>
          </p:cNvSpPr>
          <p:nvPr/>
        </p:nvSpPr>
        <p:spPr>
          <a:xfrm>
            <a:off x="1720525" y="315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Challenges</a:t>
            </a:r>
          </a:p>
        </p:txBody>
      </p:sp>
      <p:sp>
        <p:nvSpPr>
          <p:cNvPr id="8" name="Google Shape;783;p39">
            <a:extLst>
              <a:ext uri="{FF2B5EF4-FFF2-40B4-BE49-F238E27FC236}">
                <a16:creationId xmlns:a16="http://schemas.microsoft.com/office/drawing/2014/main" id="{8858B359-A28F-4FE8-B312-A383F8BD9E6D}"/>
              </a:ext>
            </a:extLst>
          </p:cNvPr>
          <p:cNvSpPr/>
          <p:nvPr/>
        </p:nvSpPr>
        <p:spPr>
          <a:xfrm>
            <a:off x="110166" y="98133"/>
            <a:ext cx="2884665"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5"/>
            </a:pPr>
            <a:r>
              <a:rPr lang="en" sz="2800" dirty="0">
                <a:solidFill>
                  <a:srgbClr val="FFFFFF"/>
                </a:solidFill>
                <a:latin typeface="Concert One"/>
                <a:ea typeface="Concert One"/>
                <a:cs typeface="Concert One"/>
                <a:sym typeface="Concert One"/>
              </a:rPr>
              <a:t>Conclusion</a:t>
            </a:r>
            <a:endParaRPr sz="2800" dirty="0">
              <a:solidFill>
                <a:srgbClr val="FFFFFF"/>
              </a:solidFill>
              <a:latin typeface="Concert One"/>
              <a:ea typeface="Concert One"/>
              <a:cs typeface="Concert One"/>
              <a:sym typeface="Concert One"/>
            </a:endParaRPr>
          </a:p>
        </p:txBody>
      </p:sp>
      <p:sp>
        <p:nvSpPr>
          <p:cNvPr id="15" name="TextBox 14">
            <a:extLst>
              <a:ext uri="{FF2B5EF4-FFF2-40B4-BE49-F238E27FC236}">
                <a16:creationId xmlns:a16="http://schemas.microsoft.com/office/drawing/2014/main" id="{93CE222A-EF55-4ABC-9D6F-E77FD25C7E26}"/>
              </a:ext>
            </a:extLst>
          </p:cNvPr>
          <p:cNvSpPr txBox="1"/>
          <p:nvPr/>
        </p:nvSpPr>
        <p:spPr>
          <a:xfrm>
            <a:off x="6751864" y="5234379"/>
            <a:ext cx="3182346" cy="400110"/>
          </a:xfrm>
          <a:prstGeom prst="rect">
            <a:avLst/>
          </a:prstGeom>
          <a:noFill/>
        </p:spPr>
        <p:txBody>
          <a:bodyPr wrap="none" rtlCol="0">
            <a:spAutoFit/>
          </a:bodyPr>
          <a:lstStyle/>
          <a:p>
            <a:r>
              <a:rPr lang="en-US" sz="2000" dirty="0"/>
              <a:t>Hotspot : Crowded customer</a:t>
            </a:r>
          </a:p>
        </p:txBody>
      </p:sp>
      <p:sp>
        <p:nvSpPr>
          <p:cNvPr id="9" name="TextBox 8">
            <a:extLst>
              <a:ext uri="{FF2B5EF4-FFF2-40B4-BE49-F238E27FC236}">
                <a16:creationId xmlns:a16="http://schemas.microsoft.com/office/drawing/2014/main" id="{BF9F69A1-B370-4AE9-81F3-D58DA51BB234}"/>
              </a:ext>
            </a:extLst>
          </p:cNvPr>
          <p:cNvSpPr txBox="1"/>
          <p:nvPr/>
        </p:nvSpPr>
        <p:spPr>
          <a:xfrm>
            <a:off x="950968" y="5173952"/>
            <a:ext cx="1854803" cy="369332"/>
          </a:xfrm>
          <a:prstGeom prst="rect">
            <a:avLst/>
          </a:prstGeom>
          <a:noFill/>
        </p:spPr>
        <p:txBody>
          <a:bodyPr wrap="none" rtlCol="0">
            <a:spAutoFit/>
          </a:bodyPr>
          <a:lstStyle/>
          <a:p>
            <a:r>
              <a:rPr lang="en-US" dirty="0"/>
              <a:t>Affected by covid </a:t>
            </a:r>
            <a:endParaRPr lang="en-US" sz="2000" dirty="0"/>
          </a:p>
        </p:txBody>
      </p:sp>
      <p:sp>
        <p:nvSpPr>
          <p:cNvPr id="10" name="Google Shape;932;p47">
            <a:extLst>
              <a:ext uri="{FF2B5EF4-FFF2-40B4-BE49-F238E27FC236}">
                <a16:creationId xmlns:a16="http://schemas.microsoft.com/office/drawing/2014/main" id="{1491B3E9-500A-40DA-8460-5DD3E2EEA007}"/>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66</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84270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1000"/>
                                        <p:tgtEl>
                                          <p:spTgt spid="10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9" grpId="0"/>
    </p:bldLst>
  </p:timing>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2" name="Picture 4" descr="The problem with emotion-detection technology – The New Economy">
            <a:extLst>
              <a:ext uri="{FF2B5EF4-FFF2-40B4-BE49-F238E27FC236}">
                <a16:creationId xmlns:a16="http://schemas.microsoft.com/office/drawing/2014/main" id="{C85F1A60-666C-4626-8845-4C18B2C49F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8987" y="1968782"/>
            <a:ext cx="4318299" cy="3134424"/>
          </a:xfrm>
          <a:prstGeom prst="rect">
            <a:avLst/>
          </a:prstGeom>
          <a:noFill/>
          <a:extLst>
            <a:ext uri="{909E8E84-426E-40DD-AFC4-6F175D3DCCD1}">
              <a14:hiddenFill xmlns:a14="http://schemas.microsoft.com/office/drawing/2010/main">
                <a:solidFill>
                  <a:srgbClr val="FFFFFF"/>
                </a:solidFill>
              </a14:hiddenFill>
            </a:ext>
          </a:extLst>
        </p:spPr>
      </p:pic>
      <p:sp>
        <p:nvSpPr>
          <p:cNvPr id="11" name="Google Shape;930;p47">
            <a:extLst>
              <a:ext uri="{FF2B5EF4-FFF2-40B4-BE49-F238E27FC236}">
                <a16:creationId xmlns:a16="http://schemas.microsoft.com/office/drawing/2014/main" id="{D7DD996C-B53B-B945-95D9-8785517C03B6}"/>
              </a:ext>
            </a:extLst>
          </p:cNvPr>
          <p:cNvSpPr txBox="1">
            <a:spLocks/>
          </p:cNvSpPr>
          <p:nvPr/>
        </p:nvSpPr>
        <p:spPr>
          <a:xfrm>
            <a:off x="1720525" y="315133"/>
            <a:ext cx="8750949" cy="1193200"/>
          </a:xfrm>
          <a:prstGeom prst="rect">
            <a:avLst/>
          </a:prstGeom>
        </p:spPr>
        <p:txBody>
          <a:bodyPr spcFirstLastPara="1" vert="horz" wrap="square" lIns="121900" tIns="121900" rIns="121900" bIns="121900" rtlCol="0" anchor="ctr" anchorCtr="0">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228594" algn="ctr"/>
            <a:r>
              <a:rPr lang="en-US" sz="5400" b="1" dirty="0">
                <a:solidFill>
                  <a:srgbClr val="0B5394"/>
                </a:solidFill>
                <a:latin typeface="Concert One"/>
                <a:ea typeface="Concert One"/>
                <a:cs typeface="Concert One"/>
                <a:sym typeface="Concert One"/>
              </a:rPr>
              <a:t>Future Plan</a:t>
            </a:r>
          </a:p>
        </p:txBody>
      </p:sp>
      <p:sp>
        <p:nvSpPr>
          <p:cNvPr id="8" name="Google Shape;783;p39">
            <a:extLst>
              <a:ext uri="{FF2B5EF4-FFF2-40B4-BE49-F238E27FC236}">
                <a16:creationId xmlns:a16="http://schemas.microsoft.com/office/drawing/2014/main" id="{651C8AD4-FA86-4DCF-8038-74CFB52EEA5F}"/>
              </a:ext>
            </a:extLst>
          </p:cNvPr>
          <p:cNvSpPr/>
          <p:nvPr/>
        </p:nvSpPr>
        <p:spPr>
          <a:xfrm>
            <a:off x="110166" y="98133"/>
            <a:ext cx="2884665"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603250" indent="-571500">
              <a:buClr>
                <a:srgbClr val="FFFFFF"/>
              </a:buClr>
              <a:buSzPct val="100000"/>
              <a:buFont typeface="+mj-lt"/>
              <a:buAutoNum type="romanUcPeriod" startAt="5"/>
            </a:pPr>
            <a:r>
              <a:rPr lang="en" sz="2800" dirty="0">
                <a:solidFill>
                  <a:srgbClr val="FFFFFF"/>
                </a:solidFill>
                <a:latin typeface="Concert One"/>
                <a:ea typeface="Concert One"/>
                <a:cs typeface="Concert One"/>
                <a:sym typeface="Concert One"/>
              </a:rPr>
              <a:t>Conclusion</a:t>
            </a:r>
            <a:endParaRPr sz="2800" dirty="0">
              <a:solidFill>
                <a:srgbClr val="FFFFFF"/>
              </a:solidFill>
              <a:latin typeface="Concert One"/>
              <a:ea typeface="Concert One"/>
              <a:cs typeface="Concert One"/>
              <a:sym typeface="Concert One"/>
            </a:endParaRPr>
          </a:p>
        </p:txBody>
      </p:sp>
      <p:sp>
        <p:nvSpPr>
          <p:cNvPr id="9" name="TextBox 8">
            <a:extLst>
              <a:ext uri="{FF2B5EF4-FFF2-40B4-BE49-F238E27FC236}">
                <a16:creationId xmlns:a16="http://schemas.microsoft.com/office/drawing/2014/main" id="{1D27EE70-68B1-4490-9D67-89D2FAF32A7B}"/>
              </a:ext>
            </a:extLst>
          </p:cNvPr>
          <p:cNvSpPr txBox="1"/>
          <p:nvPr/>
        </p:nvSpPr>
        <p:spPr>
          <a:xfrm>
            <a:off x="718987" y="5563655"/>
            <a:ext cx="2736198" cy="400110"/>
          </a:xfrm>
          <a:prstGeom prst="rect">
            <a:avLst/>
          </a:prstGeom>
          <a:noFill/>
        </p:spPr>
        <p:txBody>
          <a:bodyPr wrap="none" rtlCol="0">
            <a:spAutoFit/>
          </a:bodyPr>
          <a:lstStyle/>
          <a:p>
            <a:r>
              <a:rPr lang="en-US" sz="2000" dirty="0"/>
              <a:t>Upgrade emotion model</a:t>
            </a:r>
          </a:p>
        </p:txBody>
      </p:sp>
      <p:pic>
        <p:nvPicPr>
          <p:cNvPr id="1026" name="Picture 2">
            <a:extLst>
              <a:ext uri="{FF2B5EF4-FFF2-40B4-BE49-F238E27FC236}">
                <a16:creationId xmlns:a16="http://schemas.microsoft.com/office/drawing/2014/main" id="{44E3D714-3171-4FAF-9B60-11ADF9DA10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53394" y="1968782"/>
            <a:ext cx="5282345" cy="323756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7B12A8F-2921-4130-9E13-DD47C157DD36}"/>
              </a:ext>
            </a:extLst>
          </p:cNvPr>
          <p:cNvSpPr txBox="1"/>
          <p:nvPr/>
        </p:nvSpPr>
        <p:spPr>
          <a:xfrm>
            <a:off x="6472087" y="5563655"/>
            <a:ext cx="2144561" cy="400110"/>
          </a:xfrm>
          <a:prstGeom prst="rect">
            <a:avLst/>
          </a:prstGeom>
          <a:noFill/>
        </p:spPr>
        <p:txBody>
          <a:bodyPr wrap="none" rtlCol="0">
            <a:spAutoFit/>
          </a:bodyPr>
          <a:lstStyle/>
          <a:p>
            <a:r>
              <a:rPr lang="en-US" sz="2000" dirty="0"/>
              <a:t>Upgrade algorithm</a:t>
            </a:r>
          </a:p>
        </p:txBody>
      </p:sp>
      <p:sp>
        <p:nvSpPr>
          <p:cNvPr id="13" name="Google Shape;932;p47">
            <a:extLst>
              <a:ext uri="{FF2B5EF4-FFF2-40B4-BE49-F238E27FC236}">
                <a16:creationId xmlns:a16="http://schemas.microsoft.com/office/drawing/2014/main" id="{E6981230-221D-4619-B7F2-47B13807D028}"/>
              </a:ext>
            </a:extLst>
          </p:cNvPr>
          <p:cNvSpPr txBox="1">
            <a:spLocks noGrp="1"/>
          </p:cNvSpPr>
          <p:nvPr>
            <p:ph type="sldNum"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67</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27047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1000"/>
                                        <p:tgtEl>
                                          <p:spTgt spid="205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animEffect transition="in" filter="fade">
                                      <p:cBhvr>
                                        <p:cTn id="17" dur="1000"/>
                                        <p:tgtEl>
                                          <p:spTgt spid="102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fade">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2579"/>
        <p:cNvGrpSpPr/>
        <p:nvPr/>
      </p:nvGrpSpPr>
      <p:grpSpPr>
        <a:xfrm>
          <a:off x="0" y="0"/>
          <a:ext cx="0" cy="0"/>
          <a:chOff x="0" y="0"/>
          <a:chExt cx="0" cy="0"/>
        </a:xfrm>
      </p:grpSpPr>
      <p:sp>
        <p:nvSpPr>
          <p:cNvPr id="2580" name="Google Shape;2580;p115"/>
          <p:cNvSpPr txBox="1">
            <a:spLocks noGrp="1"/>
          </p:cNvSpPr>
          <p:nvPr>
            <p:ph type="sldNum" sz="quarter" idx="12"/>
          </p:nvPr>
        </p:nvSpPr>
        <p:spPr>
          <a:xfrm>
            <a:off x="11409045" y="6333135"/>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68</a:t>
            </a:fld>
            <a:endParaRPr sz="2267">
              <a:latin typeface="Concert One"/>
              <a:ea typeface="Concert One"/>
              <a:cs typeface="Concert One"/>
              <a:sym typeface="Concert One"/>
            </a:endParaRPr>
          </a:p>
        </p:txBody>
      </p:sp>
      <p:pic>
        <p:nvPicPr>
          <p:cNvPr id="1026" name="Picture 2" descr="Buy Thank You Slide in PPT Template For Presentation">
            <a:extLst>
              <a:ext uri="{FF2B5EF4-FFF2-40B4-BE49-F238E27FC236}">
                <a16:creationId xmlns:a16="http://schemas.microsoft.com/office/drawing/2014/main" id="{8D0BD94F-2F82-479E-9230-7FECA54C1A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932;p47">
            <a:extLst>
              <a:ext uri="{FF2B5EF4-FFF2-40B4-BE49-F238E27FC236}">
                <a16:creationId xmlns:a16="http://schemas.microsoft.com/office/drawing/2014/main" id="{7E63BCCA-80F9-46A5-B553-59CA0E3C5DB6}"/>
              </a:ext>
            </a:extLst>
          </p:cNvPr>
          <p:cNvSpPr txBox="1">
            <a:spLocks/>
          </p:cNvSpPr>
          <p:nvPr/>
        </p:nvSpPr>
        <p:spPr>
          <a:xfrm>
            <a:off x="11561445" y="6485535"/>
            <a:ext cx="731600" cy="524800"/>
          </a:xfrm>
          <a:prstGeom prst="rect">
            <a:avLst/>
          </a:prstGeom>
        </p:spPr>
        <p:txBody>
          <a:bodyPr spcFirstLastPara="1" vert="horz" wrap="square" lIns="121900" tIns="121900" rIns="121900" bIns="121900" rtlCol="0" anchor="ctr" anchorCtr="0">
            <a:noAutofit/>
          </a:bodyP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00000000-1234-1234-1234-123412341234}" type="slidenum">
              <a:rPr lang="en" sz="2267" smtClean="0">
                <a:latin typeface="Concert One"/>
                <a:ea typeface="Concert One"/>
                <a:cs typeface="Concert One"/>
                <a:sym typeface="Concert One"/>
              </a:rPr>
              <a:pPr algn="ctr"/>
              <a:t>68</a:t>
            </a:fld>
            <a:endParaRPr lang="en" sz="2267" dirty="0">
              <a:latin typeface="Concert One"/>
              <a:ea typeface="Concert One"/>
              <a:cs typeface="Concert One"/>
              <a:sym typeface="Concert On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7" name="Google Shape;668;p32">
            <a:extLst>
              <a:ext uri="{FF2B5EF4-FFF2-40B4-BE49-F238E27FC236}">
                <a16:creationId xmlns:a16="http://schemas.microsoft.com/office/drawing/2014/main" id="{0F72B38F-2887-924F-B418-C8830A8C20F5}"/>
              </a:ext>
            </a:extLst>
          </p:cNvPr>
          <p:cNvSpPr/>
          <p:nvPr/>
        </p:nvSpPr>
        <p:spPr>
          <a:xfrm>
            <a:off x="3170192" y="1939929"/>
            <a:ext cx="5851615" cy="2978141"/>
          </a:xfrm>
          <a:prstGeom prst="roundRect">
            <a:avLst>
              <a:gd name="adj" fmla="val 16667"/>
            </a:avLst>
          </a:prstGeom>
          <a:noFill/>
          <a:ln w="9525" cap="flat" cmpd="sng">
            <a:solidFill>
              <a:srgbClr val="0B5394"/>
            </a:solidFill>
            <a:prstDash val="solid"/>
            <a:round/>
            <a:headEnd type="none" w="sm" len="sm"/>
            <a:tailEnd type="none" w="sm" len="sm"/>
          </a:ln>
          <a:effectLst>
            <a:outerShdw blurRad="85725" dist="57150" dir="1620000" algn="bl" rotWithShape="0">
              <a:srgbClr val="000000">
                <a:alpha val="50000"/>
              </a:srgbClr>
            </a:outerShdw>
          </a:effectLst>
        </p:spPr>
        <p:txBody>
          <a:bodyPr spcFirstLastPara="1" wrap="square" lIns="91425" tIns="91425" rIns="91425" bIns="91425" anchor="ctr" anchorCtr="0">
            <a:noAutofit/>
          </a:bodyPr>
          <a:lstStyle/>
          <a:p>
            <a:pPr marL="700088" indent="-700088" algn="ctr">
              <a:buClr>
                <a:srgbClr val="0B5394"/>
              </a:buClr>
              <a:buSzPct val="100000"/>
              <a:buFont typeface="+mj-lt"/>
              <a:buAutoNum type="romanUcPeriod" startAt="2"/>
            </a:pPr>
            <a:r>
              <a:rPr lang="en-US" sz="4800" b="1" dirty="0">
                <a:solidFill>
                  <a:srgbClr val="0B5394"/>
                </a:solidFill>
                <a:latin typeface="Concert One"/>
                <a:ea typeface="Concert One"/>
                <a:cs typeface="Concert One"/>
                <a:sym typeface="Concert One"/>
              </a:rPr>
              <a:t> SYSTEM DESIGN</a:t>
            </a:r>
            <a:endParaRPr sz="4800" b="1" dirty="0">
              <a:solidFill>
                <a:srgbClr val="0B5394"/>
              </a:solidFill>
              <a:latin typeface="Concert One"/>
              <a:ea typeface="Concert One"/>
              <a:cs typeface="Concert One"/>
              <a:sym typeface="Concert One"/>
            </a:endParaRPr>
          </a:p>
          <a:p>
            <a:pPr lvl="0" algn="ctr">
              <a:spcBef>
                <a:spcPts val="2000"/>
              </a:spcBef>
            </a:pPr>
            <a:r>
              <a:rPr lang="en-US" sz="2200" dirty="0">
                <a:solidFill>
                  <a:srgbClr val="0B5394"/>
                </a:solidFill>
                <a:latin typeface="Josefin Sans"/>
                <a:ea typeface="Josefin Sans"/>
                <a:cs typeface="Josefin Sans"/>
                <a:sym typeface="Josefin Sans"/>
              </a:rPr>
              <a:t>Overview and software system</a:t>
            </a:r>
          </a:p>
        </p:txBody>
      </p:sp>
      <p:sp>
        <p:nvSpPr>
          <p:cNvPr id="4" name="Google Shape;1971;p91">
            <a:extLst>
              <a:ext uri="{FF2B5EF4-FFF2-40B4-BE49-F238E27FC236}">
                <a16:creationId xmlns:a16="http://schemas.microsoft.com/office/drawing/2014/main" id="{F4388CF2-CDAF-48E6-B652-870414DEDF41}"/>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7</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36246339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Shape 781"/>
        <p:cNvGrpSpPr/>
        <p:nvPr/>
      </p:nvGrpSpPr>
      <p:grpSpPr>
        <a:xfrm>
          <a:off x="0" y="0"/>
          <a:ext cx="0" cy="0"/>
          <a:chOff x="0" y="0"/>
          <a:chExt cx="0" cy="0"/>
        </a:xfrm>
      </p:grpSpPr>
      <p:grpSp>
        <p:nvGrpSpPr>
          <p:cNvPr id="809" name="Google Shape;809;p39"/>
          <p:cNvGrpSpPr/>
          <p:nvPr/>
        </p:nvGrpSpPr>
        <p:grpSpPr>
          <a:xfrm>
            <a:off x="8613568" y="2308644"/>
            <a:ext cx="1908536" cy="1303857"/>
            <a:chOff x="7211034" y="908400"/>
            <a:chExt cx="1189084" cy="1050890"/>
          </a:xfrm>
        </p:grpSpPr>
        <p:sp>
          <p:nvSpPr>
            <p:cNvPr id="810" name="Google Shape;810;p39"/>
            <p:cNvSpPr txBox="1"/>
            <p:nvPr/>
          </p:nvSpPr>
          <p:spPr>
            <a:xfrm>
              <a:off x="7211034" y="1633790"/>
              <a:ext cx="1189084" cy="325500"/>
            </a:xfrm>
            <a:prstGeom prst="rect">
              <a:avLst/>
            </a:prstGeom>
            <a:noFill/>
            <a:ln>
              <a:noFill/>
            </a:ln>
          </p:spPr>
          <p:txBody>
            <a:bodyPr spcFirstLastPara="1" wrap="square" lIns="121900" tIns="121900" rIns="121900" bIns="121900" anchor="ctr" anchorCtr="0">
              <a:noAutofit/>
            </a:bodyPr>
            <a:lstStyle/>
            <a:p>
              <a:pPr algn="ctr"/>
              <a:r>
                <a:rPr lang="en" sz="1200" b="1" dirty="0">
                  <a:latin typeface="Concert One"/>
                  <a:ea typeface="Concert One"/>
                  <a:cs typeface="Concert One"/>
                  <a:sym typeface="Concert One"/>
                </a:rPr>
                <a:t>Database</a:t>
              </a:r>
              <a:endParaRPr sz="1200" b="1" dirty="0">
                <a:latin typeface="Concert One"/>
                <a:ea typeface="Concert One"/>
                <a:cs typeface="Concert One"/>
                <a:sym typeface="Concert One"/>
              </a:endParaRPr>
            </a:p>
          </p:txBody>
        </p:sp>
        <p:pic>
          <p:nvPicPr>
            <p:cNvPr id="811" name="Google Shape;811;p39"/>
            <p:cNvPicPr preferRelativeResize="0"/>
            <p:nvPr/>
          </p:nvPicPr>
          <p:blipFill>
            <a:blip r:embed="rId3">
              <a:alphaModFix/>
            </a:blip>
            <a:stretch>
              <a:fillRect/>
            </a:stretch>
          </p:blipFill>
          <p:spPr>
            <a:xfrm>
              <a:off x="7443762" y="908400"/>
              <a:ext cx="725676" cy="725675"/>
            </a:xfrm>
            <a:prstGeom prst="rect">
              <a:avLst/>
            </a:prstGeom>
            <a:noFill/>
            <a:ln>
              <a:noFill/>
            </a:ln>
          </p:spPr>
        </p:pic>
      </p:grpSp>
      <p:grpSp>
        <p:nvGrpSpPr>
          <p:cNvPr id="3" name="Group 2"/>
          <p:cNvGrpSpPr/>
          <p:nvPr/>
        </p:nvGrpSpPr>
        <p:grpSpPr>
          <a:xfrm>
            <a:off x="7964398" y="981511"/>
            <a:ext cx="2873107" cy="1012093"/>
            <a:chOff x="9262726" y="3074956"/>
            <a:chExt cx="2337800" cy="1455648"/>
          </a:xfrm>
        </p:grpSpPr>
        <p:pic>
          <p:nvPicPr>
            <p:cNvPr id="139" name="Google Shape;2101;p96">
              <a:extLst>
                <a:ext uri="{FF2B5EF4-FFF2-40B4-BE49-F238E27FC236}">
                  <a16:creationId xmlns:a16="http://schemas.microsoft.com/office/drawing/2014/main" id="{0FBEF660-6686-D14B-8CC8-2F009EA422EC}"/>
                </a:ext>
              </a:extLst>
            </p:cNvPr>
            <p:cNvPicPr preferRelativeResize="0"/>
            <p:nvPr/>
          </p:nvPicPr>
          <p:blipFill>
            <a:blip r:embed="rId4">
              <a:alphaModFix/>
            </a:blip>
            <a:stretch>
              <a:fillRect/>
            </a:stretch>
          </p:blipFill>
          <p:spPr>
            <a:xfrm>
              <a:off x="10199634" y="3074956"/>
              <a:ext cx="685692" cy="1030597"/>
            </a:xfrm>
            <a:prstGeom prst="rect">
              <a:avLst/>
            </a:prstGeom>
            <a:noFill/>
            <a:ln>
              <a:noFill/>
            </a:ln>
          </p:spPr>
        </p:pic>
        <p:sp>
          <p:nvSpPr>
            <p:cNvPr id="84" name="Google Shape;789;p39">
              <a:extLst>
                <a:ext uri="{FF2B5EF4-FFF2-40B4-BE49-F238E27FC236}">
                  <a16:creationId xmlns:a16="http://schemas.microsoft.com/office/drawing/2014/main" id="{84D9A821-BFD6-E649-B6BE-9F9C9F05000B}"/>
                </a:ext>
              </a:extLst>
            </p:cNvPr>
            <p:cNvSpPr txBox="1"/>
            <p:nvPr/>
          </p:nvSpPr>
          <p:spPr>
            <a:xfrm>
              <a:off x="9262726" y="4096603"/>
              <a:ext cx="2337800" cy="434001"/>
            </a:xfrm>
            <a:prstGeom prst="rect">
              <a:avLst/>
            </a:prstGeom>
            <a:noFill/>
            <a:ln>
              <a:noFill/>
            </a:ln>
          </p:spPr>
          <p:txBody>
            <a:bodyPr spcFirstLastPara="1" wrap="square" lIns="121900" tIns="121900" rIns="121900" bIns="121900" anchor="ctr" anchorCtr="0">
              <a:noAutofit/>
            </a:bodyPr>
            <a:lstStyle/>
            <a:p>
              <a:pPr algn="ctr"/>
              <a:r>
                <a:rPr lang="en" sz="1200" b="1" dirty="0">
                  <a:latin typeface="Concert One"/>
                  <a:ea typeface="Concert One"/>
                  <a:cs typeface="Concert One"/>
                  <a:sym typeface="Concert One"/>
                </a:rPr>
                <a:t>Detect Server</a:t>
              </a:r>
              <a:endParaRPr sz="1200" b="1" dirty="0">
                <a:latin typeface="Concert One"/>
                <a:ea typeface="Concert One"/>
                <a:cs typeface="Concert One"/>
                <a:sym typeface="Concert One"/>
              </a:endParaRPr>
            </a:p>
          </p:txBody>
        </p:sp>
      </p:grpSp>
      <p:grpSp>
        <p:nvGrpSpPr>
          <p:cNvPr id="10" name="Group 9"/>
          <p:cNvGrpSpPr/>
          <p:nvPr/>
        </p:nvGrpSpPr>
        <p:grpSpPr>
          <a:xfrm>
            <a:off x="4319955" y="1231556"/>
            <a:ext cx="2664707" cy="1216006"/>
            <a:chOff x="4075902" y="1250858"/>
            <a:chExt cx="2506980" cy="1263642"/>
          </a:xfrm>
        </p:grpSpPr>
        <p:pic>
          <p:nvPicPr>
            <p:cNvPr id="4" name="Picture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06224" y="1250858"/>
              <a:ext cx="846336" cy="846337"/>
            </a:xfrm>
            <a:prstGeom prst="rect">
              <a:avLst/>
            </a:prstGeom>
            <a:effectLst>
              <a:glow rad="127000">
                <a:schemeClr val="accent4">
                  <a:lumMod val="20000"/>
                  <a:lumOff val="80000"/>
                </a:schemeClr>
              </a:glow>
            </a:effectLst>
          </p:spPr>
        </p:pic>
        <p:sp>
          <p:nvSpPr>
            <p:cNvPr id="789" name="Google Shape;789;p39"/>
            <p:cNvSpPr txBox="1"/>
            <p:nvPr/>
          </p:nvSpPr>
          <p:spPr>
            <a:xfrm>
              <a:off x="4075902" y="2031563"/>
              <a:ext cx="2506980" cy="482937"/>
            </a:xfrm>
            <a:prstGeom prst="rect">
              <a:avLst/>
            </a:prstGeom>
            <a:noFill/>
            <a:ln>
              <a:noFill/>
            </a:ln>
          </p:spPr>
          <p:txBody>
            <a:bodyPr spcFirstLastPara="1" wrap="square" lIns="121900" tIns="121900" rIns="121900" bIns="121900" anchor="ctr" anchorCtr="0">
              <a:noAutofit/>
            </a:bodyPr>
            <a:lstStyle/>
            <a:p>
              <a:pPr algn="ctr"/>
              <a:r>
                <a:rPr lang="en" sz="1200" b="1" dirty="0">
                  <a:latin typeface="Concert One"/>
                  <a:ea typeface="Concert One"/>
                  <a:cs typeface="Concert One"/>
                  <a:sym typeface="Concert One"/>
                </a:rPr>
                <a:t>Backend Server</a:t>
              </a:r>
              <a:endParaRPr sz="1200" b="1" dirty="0">
                <a:latin typeface="Concert One"/>
                <a:ea typeface="Concert One"/>
                <a:cs typeface="Concert One"/>
                <a:sym typeface="Concert One"/>
              </a:endParaRPr>
            </a:p>
          </p:txBody>
        </p:sp>
      </p:grpSp>
      <p:grpSp>
        <p:nvGrpSpPr>
          <p:cNvPr id="7" name="Group 6"/>
          <p:cNvGrpSpPr/>
          <p:nvPr/>
        </p:nvGrpSpPr>
        <p:grpSpPr>
          <a:xfrm>
            <a:off x="1843137" y="2896529"/>
            <a:ext cx="2393223" cy="1497071"/>
            <a:chOff x="1843137" y="2896529"/>
            <a:chExt cx="2393223" cy="1497071"/>
          </a:xfrm>
        </p:grpSpPr>
        <p:sp>
          <p:nvSpPr>
            <p:cNvPr id="13" name="Rectangle 12">
              <a:extLst>
                <a:ext uri="{FF2B5EF4-FFF2-40B4-BE49-F238E27FC236}">
                  <a16:creationId xmlns:a16="http://schemas.microsoft.com/office/drawing/2014/main" id="{854D7B1B-2A4E-D64E-B2F6-B8662375F429}"/>
                </a:ext>
              </a:extLst>
            </p:cNvPr>
            <p:cNvSpPr/>
            <p:nvPr/>
          </p:nvSpPr>
          <p:spPr>
            <a:xfrm>
              <a:off x="1843137" y="2896529"/>
              <a:ext cx="2393223" cy="1489643"/>
            </a:xfrm>
            <a:prstGeom prst="rect">
              <a:avLst/>
            </a:prstGeom>
            <a:solidFill>
              <a:schemeClr val="accent1">
                <a:lumMod val="20000"/>
                <a:lumOff val="8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58E47DBE-75BF-E649-BF4F-1F820D393BD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64602" y="3658060"/>
              <a:ext cx="637801" cy="637801"/>
            </a:xfrm>
            <a:prstGeom prst="rect">
              <a:avLst/>
            </a:prstGeom>
          </p:spPr>
        </p:pic>
        <p:pic>
          <p:nvPicPr>
            <p:cNvPr id="23" name="Picture 22">
              <a:extLst>
                <a:ext uri="{FF2B5EF4-FFF2-40B4-BE49-F238E27FC236}">
                  <a16:creationId xmlns:a16="http://schemas.microsoft.com/office/drawing/2014/main" id="{E4CF3104-B4A8-684A-AE86-D2D829B0F1E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05233" y="3663102"/>
              <a:ext cx="663950" cy="663950"/>
            </a:xfrm>
            <a:prstGeom prst="rect">
              <a:avLst/>
            </a:prstGeom>
          </p:spPr>
        </p:pic>
        <p:pic>
          <p:nvPicPr>
            <p:cNvPr id="25" name="Picture 24">
              <a:extLst>
                <a:ext uri="{FF2B5EF4-FFF2-40B4-BE49-F238E27FC236}">
                  <a16:creationId xmlns:a16="http://schemas.microsoft.com/office/drawing/2014/main" id="{DB2C486D-35AA-C346-A3FF-AE85C87227F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39861" y="3548605"/>
              <a:ext cx="844995" cy="844995"/>
            </a:xfrm>
            <a:prstGeom prst="rect">
              <a:avLst/>
            </a:prstGeom>
          </p:spPr>
        </p:pic>
        <p:pic>
          <p:nvPicPr>
            <p:cNvPr id="109" name="Picture 108">
              <a:extLst>
                <a:ext uri="{FF2B5EF4-FFF2-40B4-BE49-F238E27FC236}">
                  <a16:creationId xmlns:a16="http://schemas.microsoft.com/office/drawing/2014/main" id="{2EFC02FE-700E-5C47-B765-DFF3E9FF2D9E}"/>
                </a:ext>
              </a:extLst>
            </p:cNvPr>
            <p:cNvPicPr>
              <a:picLocks noChangeAspect="1"/>
            </p:cNvPicPr>
            <p:nvPr/>
          </p:nvPicPr>
          <p:blipFill rotWithShape="1">
            <a:blip r:embed="rId9">
              <a:extLst>
                <a:ext uri="{28A0092B-C50C-407E-A947-70E740481C1C}">
                  <a14:useLocalDpi xmlns:a14="http://schemas.microsoft.com/office/drawing/2010/main" val="0"/>
                </a:ext>
              </a:extLst>
            </a:blip>
            <a:srcRect l="13124" t="15418" r="20671" b="24356"/>
            <a:stretch/>
          </p:blipFill>
          <p:spPr>
            <a:xfrm>
              <a:off x="1902942" y="3007315"/>
              <a:ext cx="1313434" cy="479290"/>
            </a:xfrm>
            <a:prstGeom prst="rect">
              <a:avLst/>
            </a:prstGeom>
          </p:spPr>
        </p:pic>
      </p:grpSp>
      <p:grpSp>
        <p:nvGrpSpPr>
          <p:cNvPr id="812" name="Google Shape;812;p39"/>
          <p:cNvGrpSpPr/>
          <p:nvPr/>
        </p:nvGrpSpPr>
        <p:grpSpPr>
          <a:xfrm>
            <a:off x="1470652" y="3007315"/>
            <a:ext cx="2538541" cy="1785255"/>
            <a:chOff x="2647032" y="2812874"/>
            <a:chExt cx="769064" cy="579300"/>
          </a:xfrm>
        </p:grpSpPr>
        <p:sp>
          <p:nvSpPr>
            <p:cNvPr id="813" name="Google Shape;813;p39"/>
            <p:cNvSpPr txBox="1"/>
            <p:nvPr/>
          </p:nvSpPr>
          <p:spPr>
            <a:xfrm>
              <a:off x="2647032" y="3233373"/>
              <a:ext cx="769064" cy="158801"/>
            </a:xfrm>
            <a:prstGeom prst="rect">
              <a:avLst/>
            </a:prstGeom>
            <a:noFill/>
            <a:ln>
              <a:noFill/>
            </a:ln>
          </p:spPr>
          <p:txBody>
            <a:bodyPr spcFirstLastPara="1" wrap="square" lIns="121900" tIns="121900" rIns="121900" bIns="121900" anchor="ctr" anchorCtr="0">
              <a:noAutofit/>
            </a:bodyPr>
            <a:lstStyle/>
            <a:p>
              <a:pPr algn="ctr"/>
              <a:r>
                <a:rPr lang="en" sz="1200" b="1" dirty="0">
                  <a:latin typeface="Concert One"/>
                  <a:ea typeface="Concert One"/>
                  <a:cs typeface="Concert One"/>
                  <a:sym typeface="Concert One"/>
                </a:rPr>
                <a:t>Web app</a:t>
              </a:r>
              <a:endParaRPr sz="1200" b="1" dirty="0">
                <a:latin typeface="Concert One"/>
                <a:ea typeface="Concert One"/>
                <a:cs typeface="Concert One"/>
                <a:sym typeface="Concert One"/>
              </a:endParaRPr>
            </a:p>
          </p:txBody>
        </p:sp>
        <p:pic>
          <p:nvPicPr>
            <p:cNvPr id="814" name="Google Shape;814;p39"/>
            <p:cNvPicPr preferRelativeResize="0"/>
            <p:nvPr/>
          </p:nvPicPr>
          <p:blipFill>
            <a:blip r:embed="rId10">
              <a:alphaModFix/>
            </a:blip>
            <a:stretch>
              <a:fillRect/>
            </a:stretch>
          </p:blipFill>
          <p:spPr>
            <a:xfrm>
              <a:off x="2839027" y="2812874"/>
              <a:ext cx="385578" cy="404276"/>
            </a:xfrm>
            <a:prstGeom prst="rect">
              <a:avLst/>
            </a:prstGeom>
            <a:noFill/>
            <a:ln>
              <a:noFill/>
            </a:ln>
          </p:spPr>
        </p:pic>
      </p:grpSp>
      <p:sp>
        <p:nvSpPr>
          <p:cNvPr id="782" name="Google Shape;782;p39"/>
          <p:cNvSpPr txBox="1">
            <a:spLocks noGrp="1"/>
          </p:cNvSpPr>
          <p:nvPr>
            <p:ph type="title" idx="4294967295"/>
          </p:nvPr>
        </p:nvSpPr>
        <p:spPr>
          <a:xfrm>
            <a:off x="3353201" y="35866"/>
            <a:ext cx="4567238" cy="763588"/>
          </a:xfrm>
          <a:prstGeom prst="rect">
            <a:avLst/>
          </a:prstGeom>
        </p:spPr>
        <p:txBody>
          <a:bodyPr spcFirstLastPara="1" vert="horz" wrap="square" lIns="121900" tIns="121900" rIns="121900" bIns="121900" rtlCol="0" anchor="ctr" anchorCtr="0">
            <a:noAutofit/>
          </a:bodyPr>
          <a:lstStyle/>
          <a:p>
            <a:pPr marL="228594" algn="ctr">
              <a:spcBef>
                <a:spcPts val="0"/>
              </a:spcBef>
            </a:pPr>
            <a:r>
              <a:rPr lang="en" sz="4667" b="1" dirty="0">
                <a:solidFill>
                  <a:srgbClr val="0B5394"/>
                </a:solidFill>
                <a:latin typeface="Concert One"/>
                <a:ea typeface="Concert One"/>
                <a:cs typeface="Concert One"/>
                <a:sym typeface="Concert One"/>
              </a:rPr>
              <a:t>OVERVIEW</a:t>
            </a:r>
            <a:endParaRPr sz="4667" b="1" dirty="0">
              <a:solidFill>
                <a:srgbClr val="0B5394"/>
              </a:solidFill>
              <a:latin typeface="Concert One"/>
              <a:ea typeface="Concert One"/>
              <a:cs typeface="Concert One"/>
              <a:sym typeface="Concert One"/>
            </a:endParaRPr>
          </a:p>
        </p:txBody>
      </p:sp>
      <p:sp>
        <p:nvSpPr>
          <p:cNvPr id="783" name="Google Shape;783;p39"/>
          <p:cNvSpPr/>
          <p:nvPr/>
        </p:nvSpPr>
        <p:spPr>
          <a:xfrm>
            <a:off x="110167" y="98133"/>
            <a:ext cx="3022738" cy="434000"/>
          </a:xfrm>
          <a:prstGeom prst="roundRect">
            <a:avLst>
              <a:gd name="adj" fmla="val 16667"/>
            </a:avLst>
          </a:prstGeom>
          <a:solidFill>
            <a:srgbClr val="3D85C6"/>
          </a:solidFill>
          <a:ln w="38100" cap="flat" cmpd="sng">
            <a:solidFill>
              <a:srgbClr val="0B5394"/>
            </a:solidFill>
            <a:prstDash val="solid"/>
            <a:round/>
            <a:headEnd type="none" w="sm" len="sm"/>
            <a:tailEnd type="none" w="sm" len="sm"/>
          </a:ln>
        </p:spPr>
        <p:txBody>
          <a:bodyPr spcFirstLastPara="1" wrap="square" lIns="121900" tIns="121900" rIns="121900" bIns="121900" anchor="ctr" anchorCtr="0">
            <a:noAutofit/>
          </a:bodyPr>
          <a:lstStyle/>
          <a:p>
            <a:pPr marL="246063" indent="-214313">
              <a:buClr>
                <a:srgbClr val="FFFFFF"/>
              </a:buClr>
              <a:buSzPct val="100000"/>
              <a:buFont typeface="+mj-lt"/>
              <a:buAutoNum type="romanUcPeriod" startAt="2"/>
            </a:pPr>
            <a:r>
              <a:rPr lang="en" sz="2800" dirty="0">
                <a:solidFill>
                  <a:srgbClr val="FFFFFF"/>
                </a:solidFill>
                <a:latin typeface="Concert One"/>
                <a:ea typeface="Concert One"/>
                <a:cs typeface="Concert One"/>
                <a:sym typeface="Concert One"/>
              </a:rPr>
              <a:t>System design</a:t>
            </a:r>
            <a:endParaRPr sz="2800" dirty="0">
              <a:solidFill>
                <a:srgbClr val="FFFFFF"/>
              </a:solidFill>
              <a:latin typeface="Concert One"/>
              <a:ea typeface="Concert One"/>
              <a:cs typeface="Concert One"/>
              <a:sym typeface="Concert One"/>
            </a:endParaRPr>
          </a:p>
        </p:txBody>
      </p:sp>
      <p:cxnSp>
        <p:nvCxnSpPr>
          <p:cNvPr id="784" name="Google Shape;784;p39"/>
          <p:cNvCxnSpPr/>
          <p:nvPr/>
        </p:nvCxnSpPr>
        <p:spPr>
          <a:xfrm>
            <a:off x="4018042" y="3219158"/>
            <a:ext cx="0" cy="0"/>
          </a:xfrm>
          <a:prstGeom prst="straightConnector1">
            <a:avLst/>
          </a:prstGeom>
          <a:noFill/>
          <a:ln w="9525" cap="flat" cmpd="sng">
            <a:solidFill>
              <a:schemeClr val="dk2"/>
            </a:solidFill>
            <a:prstDash val="solid"/>
            <a:round/>
            <a:headEnd type="none" w="med" len="med"/>
            <a:tailEnd type="none" w="med" len="med"/>
          </a:ln>
        </p:spPr>
      </p:cxnSp>
      <p:cxnSp>
        <p:nvCxnSpPr>
          <p:cNvPr id="785" name="Google Shape;785;p39"/>
          <p:cNvCxnSpPr/>
          <p:nvPr/>
        </p:nvCxnSpPr>
        <p:spPr>
          <a:xfrm>
            <a:off x="4018042" y="3219158"/>
            <a:ext cx="0" cy="0"/>
          </a:xfrm>
          <a:prstGeom prst="straightConnector1">
            <a:avLst/>
          </a:prstGeom>
          <a:noFill/>
          <a:ln w="9525" cap="flat" cmpd="sng">
            <a:solidFill>
              <a:schemeClr val="dk2"/>
            </a:solidFill>
            <a:prstDash val="solid"/>
            <a:round/>
            <a:headEnd type="none" w="med" len="med"/>
            <a:tailEnd type="none" w="med" len="med"/>
          </a:ln>
        </p:spPr>
      </p:cxnSp>
      <p:cxnSp>
        <p:nvCxnSpPr>
          <p:cNvPr id="786" name="Google Shape;786;p39"/>
          <p:cNvCxnSpPr/>
          <p:nvPr/>
        </p:nvCxnSpPr>
        <p:spPr>
          <a:xfrm>
            <a:off x="4018042" y="3219158"/>
            <a:ext cx="0" cy="0"/>
          </a:xfrm>
          <a:prstGeom prst="straightConnector1">
            <a:avLst/>
          </a:prstGeom>
          <a:noFill/>
          <a:ln w="9525" cap="flat" cmpd="sng">
            <a:solidFill>
              <a:schemeClr val="dk2"/>
            </a:solidFill>
            <a:prstDash val="solid"/>
            <a:round/>
            <a:headEnd type="none" w="med" len="med"/>
            <a:tailEnd type="none" w="med" len="med"/>
          </a:ln>
        </p:spPr>
      </p:cxnSp>
      <p:grpSp>
        <p:nvGrpSpPr>
          <p:cNvPr id="795" name="Google Shape;795;p39"/>
          <p:cNvGrpSpPr/>
          <p:nvPr/>
        </p:nvGrpSpPr>
        <p:grpSpPr>
          <a:xfrm>
            <a:off x="245774" y="5466870"/>
            <a:ext cx="2716881" cy="1174178"/>
            <a:chOff x="6815150" y="3926750"/>
            <a:chExt cx="2247653" cy="1055647"/>
          </a:xfrm>
        </p:grpSpPr>
        <p:sp>
          <p:nvSpPr>
            <p:cNvPr id="796" name="Google Shape;796;p39"/>
            <p:cNvSpPr/>
            <p:nvPr/>
          </p:nvSpPr>
          <p:spPr>
            <a:xfrm>
              <a:off x="6815150" y="3926750"/>
              <a:ext cx="2247653" cy="1055647"/>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121900" tIns="121900" rIns="121900" bIns="121900" anchor="t" anchorCtr="0">
              <a:noAutofit/>
            </a:bodyPr>
            <a:lstStyle/>
            <a:p>
              <a:pPr algn="ctr"/>
              <a:r>
                <a:rPr lang="en" sz="2400" dirty="0">
                  <a:latin typeface="Concert One"/>
                  <a:ea typeface="Concert One"/>
                  <a:cs typeface="Concert One"/>
                  <a:sym typeface="Concert One"/>
                </a:rPr>
                <a:t>Annotation</a:t>
              </a:r>
              <a:endParaRPr sz="2400" dirty="0">
                <a:latin typeface="Concert One"/>
                <a:ea typeface="Concert One"/>
                <a:cs typeface="Concert One"/>
                <a:sym typeface="Concert One"/>
              </a:endParaRPr>
            </a:p>
            <a:p>
              <a:pPr algn="r"/>
              <a:r>
                <a:rPr lang="en" sz="2000" dirty="0">
                  <a:latin typeface="Josefin Sans"/>
                  <a:ea typeface="Josefin Sans"/>
                  <a:cs typeface="Josefin Sans"/>
                  <a:sym typeface="Josefin Sans"/>
                </a:rPr>
                <a:t>Call/Send</a:t>
              </a:r>
              <a:endParaRPr sz="2000" dirty="0">
                <a:latin typeface="Josefin Sans"/>
                <a:ea typeface="Josefin Sans"/>
                <a:cs typeface="Josefin Sans"/>
                <a:sym typeface="Josefin Sans"/>
              </a:endParaRPr>
            </a:p>
            <a:p>
              <a:pPr marL="609585" indent="609585"/>
              <a:r>
                <a:rPr lang="en" sz="2400" dirty="0">
                  <a:latin typeface="Josefin Sans"/>
                  <a:ea typeface="Josefin Sans"/>
                  <a:cs typeface="Josefin Sans"/>
                  <a:sym typeface="Josefin Sans"/>
                </a:rPr>
                <a:t> </a:t>
              </a:r>
              <a:r>
                <a:rPr lang="en" sz="2000" dirty="0">
                  <a:latin typeface="Josefin Sans"/>
                  <a:ea typeface="Josefin Sans"/>
                  <a:cs typeface="Josefin Sans"/>
                  <a:sym typeface="Josefin Sans"/>
                </a:rPr>
                <a:t>Return</a:t>
              </a:r>
              <a:endParaRPr sz="2000" dirty="0">
                <a:latin typeface="Josefin Sans"/>
                <a:ea typeface="Josefin Sans"/>
                <a:cs typeface="Josefin Sans"/>
                <a:sym typeface="Josefin Sans"/>
              </a:endParaRPr>
            </a:p>
          </p:txBody>
        </p:sp>
        <p:cxnSp>
          <p:nvCxnSpPr>
            <p:cNvPr id="797" name="Google Shape;797;p39"/>
            <p:cNvCxnSpPr/>
            <p:nvPr/>
          </p:nvCxnSpPr>
          <p:spPr>
            <a:xfrm>
              <a:off x="6888914" y="4549536"/>
              <a:ext cx="821400" cy="0"/>
            </a:xfrm>
            <a:prstGeom prst="straightConnector1">
              <a:avLst/>
            </a:prstGeom>
            <a:noFill/>
            <a:ln w="9525" cap="flat" cmpd="sng">
              <a:solidFill>
                <a:schemeClr val="dk2"/>
              </a:solidFill>
              <a:prstDash val="solid"/>
              <a:round/>
              <a:headEnd type="none" w="med" len="med"/>
              <a:tailEnd type="triangle" w="med" len="med"/>
            </a:ln>
          </p:spPr>
        </p:cxnSp>
        <p:cxnSp>
          <p:nvCxnSpPr>
            <p:cNvPr id="798" name="Google Shape;798;p39"/>
            <p:cNvCxnSpPr/>
            <p:nvPr/>
          </p:nvCxnSpPr>
          <p:spPr>
            <a:xfrm rot="10800000">
              <a:off x="6936691" y="4812971"/>
              <a:ext cx="821400" cy="0"/>
            </a:xfrm>
            <a:prstGeom prst="straightConnector1">
              <a:avLst/>
            </a:prstGeom>
            <a:noFill/>
            <a:ln w="9525" cap="flat" cmpd="sng">
              <a:solidFill>
                <a:schemeClr val="dk2"/>
              </a:solidFill>
              <a:prstDash val="dash"/>
              <a:round/>
              <a:headEnd type="none" w="med" len="med"/>
              <a:tailEnd type="triangle" w="med" len="med"/>
            </a:ln>
          </p:spPr>
        </p:cxnSp>
      </p:grpSp>
      <p:grpSp>
        <p:nvGrpSpPr>
          <p:cNvPr id="803" name="Google Shape;803;p39"/>
          <p:cNvGrpSpPr/>
          <p:nvPr/>
        </p:nvGrpSpPr>
        <p:grpSpPr>
          <a:xfrm>
            <a:off x="-67820" y="3244977"/>
            <a:ext cx="1438000" cy="1367351"/>
            <a:chOff x="192225" y="2465762"/>
            <a:chExt cx="1078500" cy="1025513"/>
          </a:xfrm>
        </p:grpSpPr>
        <p:sp>
          <p:nvSpPr>
            <p:cNvPr id="804" name="Google Shape;804;p39"/>
            <p:cNvSpPr txBox="1"/>
            <p:nvPr/>
          </p:nvSpPr>
          <p:spPr>
            <a:xfrm>
              <a:off x="192225" y="3165775"/>
              <a:ext cx="1078500" cy="325500"/>
            </a:xfrm>
            <a:prstGeom prst="rect">
              <a:avLst/>
            </a:prstGeom>
            <a:noFill/>
            <a:ln>
              <a:noFill/>
            </a:ln>
          </p:spPr>
          <p:txBody>
            <a:bodyPr spcFirstLastPara="1" wrap="square" lIns="121900" tIns="121900" rIns="121900" bIns="121900" anchor="ctr" anchorCtr="0">
              <a:noAutofit/>
            </a:bodyPr>
            <a:lstStyle/>
            <a:p>
              <a:pPr algn="ctr"/>
              <a:r>
                <a:rPr lang="en" sz="2400" dirty="0">
                  <a:latin typeface="Concert One"/>
                  <a:ea typeface="Concert One"/>
                  <a:cs typeface="Concert One"/>
                  <a:sym typeface="Concert One"/>
                </a:rPr>
                <a:t>Video</a:t>
              </a:r>
              <a:endParaRPr sz="2400" dirty="0">
                <a:latin typeface="Concert One"/>
                <a:ea typeface="Concert One"/>
                <a:cs typeface="Concert One"/>
                <a:sym typeface="Concert One"/>
              </a:endParaRPr>
            </a:p>
          </p:txBody>
        </p:sp>
        <p:pic>
          <p:nvPicPr>
            <p:cNvPr id="805" name="Google Shape;805;p39"/>
            <p:cNvPicPr preferRelativeResize="0"/>
            <p:nvPr/>
          </p:nvPicPr>
          <p:blipFill>
            <a:blip r:embed="rId11">
              <a:alphaModFix/>
            </a:blip>
            <a:stretch>
              <a:fillRect/>
            </a:stretch>
          </p:blipFill>
          <p:spPr>
            <a:xfrm>
              <a:off x="365325" y="2465762"/>
              <a:ext cx="732300" cy="732271"/>
            </a:xfrm>
            <a:prstGeom prst="rect">
              <a:avLst/>
            </a:prstGeom>
            <a:noFill/>
            <a:ln>
              <a:noFill/>
            </a:ln>
          </p:spPr>
        </p:pic>
      </p:grpSp>
      <p:cxnSp>
        <p:nvCxnSpPr>
          <p:cNvPr id="821" name="Google Shape;821;p39"/>
          <p:cNvCxnSpPr>
            <a:cxnSpLocks/>
          </p:cNvCxnSpPr>
          <p:nvPr/>
        </p:nvCxnSpPr>
        <p:spPr>
          <a:xfrm flipH="1">
            <a:off x="680028" y="2596877"/>
            <a:ext cx="13742" cy="571056"/>
          </a:xfrm>
          <a:prstGeom prst="straightConnector1">
            <a:avLst/>
          </a:prstGeom>
          <a:noFill/>
          <a:ln w="9525" cap="flat" cmpd="sng">
            <a:solidFill>
              <a:schemeClr val="dk2"/>
            </a:solidFill>
            <a:prstDash val="solid"/>
            <a:round/>
            <a:headEnd type="none" w="med" len="med"/>
            <a:tailEnd type="triangle" w="med" len="med"/>
          </a:ln>
        </p:spPr>
      </p:cxnSp>
      <p:cxnSp>
        <p:nvCxnSpPr>
          <p:cNvPr id="822" name="Google Shape;822;p39"/>
          <p:cNvCxnSpPr>
            <a:cxnSpLocks/>
            <a:stCxn id="805" idx="3"/>
          </p:cNvCxnSpPr>
          <p:nvPr/>
        </p:nvCxnSpPr>
        <p:spPr>
          <a:xfrm>
            <a:off x="1139380" y="3733158"/>
            <a:ext cx="701612" cy="0"/>
          </a:xfrm>
          <a:prstGeom prst="straightConnector1">
            <a:avLst/>
          </a:prstGeom>
          <a:noFill/>
          <a:ln w="9525" cap="flat" cmpd="sng">
            <a:solidFill>
              <a:schemeClr val="dk2"/>
            </a:solidFill>
            <a:prstDash val="solid"/>
            <a:round/>
            <a:headEnd type="none" w="med" len="med"/>
            <a:tailEnd type="triangle" w="med" len="med"/>
          </a:ln>
        </p:spPr>
      </p:cxnSp>
      <p:cxnSp>
        <p:nvCxnSpPr>
          <p:cNvPr id="824" name="Google Shape;824;p39"/>
          <p:cNvCxnSpPr>
            <a:cxnSpLocks/>
          </p:cNvCxnSpPr>
          <p:nvPr/>
        </p:nvCxnSpPr>
        <p:spPr>
          <a:xfrm>
            <a:off x="7013096" y="1406400"/>
            <a:ext cx="1580511" cy="6351"/>
          </a:xfrm>
          <a:prstGeom prst="straightConnector1">
            <a:avLst/>
          </a:prstGeom>
          <a:noFill/>
          <a:ln w="9525" cap="flat" cmpd="sng">
            <a:solidFill>
              <a:schemeClr val="tx1"/>
            </a:solidFill>
            <a:prstDash val="solid"/>
            <a:round/>
            <a:headEnd type="none" w="med" len="med"/>
            <a:tailEnd type="triangle" w="med" len="med"/>
          </a:ln>
        </p:spPr>
      </p:cxnSp>
      <p:grpSp>
        <p:nvGrpSpPr>
          <p:cNvPr id="6" name="Group 5"/>
          <p:cNvGrpSpPr/>
          <p:nvPr/>
        </p:nvGrpSpPr>
        <p:grpSpPr>
          <a:xfrm>
            <a:off x="-67820" y="1151718"/>
            <a:ext cx="1728452" cy="1381853"/>
            <a:chOff x="256300" y="1217476"/>
            <a:chExt cx="1459226" cy="1442800"/>
          </a:xfrm>
        </p:grpSpPr>
        <p:sp>
          <p:nvSpPr>
            <p:cNvPr id="801" name="Google Shape;801;p39"/>
            <p:cNvSpPr txBox="1"/>
            <p:nvPr/>
          </p:nvSpPr>
          <p:spPr>
            <a:xfrm>
              <a:off x="256300" y="2226276"/>
              <a:ext cx="1459226" cy="434000"/>
            </a:xfrm>
            <a:prstGeom prst="rect">
              <a:avLst/>
            </a:prstGeom>
            <a:noFill/>
            <a:ln>
              <a:noFill/>
            </a:ln>
          </p:spPr>
          <p:txBody>
            <a:bodyPr spcFirstLastPara="1" wrap="square" lIns="121900" tIns="121900" rIns="121900" bIns="121900" anchor="ctr" anchorCtr="0">
              <a:noAutofit/>
            </a:bodyPr>
            <a:lstStyle/>
            <a:p>
              <a:pPr algn="ctr"/>
              <a:r>
                <a:rPr lang="en" sz="2400" dirty="0">
                  <a:latin typeface="Concert One"/>
                  <a:ea typeface="Concert One"/>
                  <a:cs typeface="Concert One"/>
                  <a:sym typeface="Concert One"/>
                </a:rPr>
                <a:t>Camera</a:t>
              </a:r>
              <a:endParaRPr sz="2400" dirty="0">
                <a:latin typeface="Concert One"/>
                <a:ea typeface="Concert One"/>
                <a:cs typeface="Concert One"/>
                <a:sym typeface="Concert One"/>
              </a:endParaRPr>
            </a:p>
          </p:txBody>
        </p:sp>
        <p:pic>
          <p:nvPicPr>
            <p:cNvPr id="5" name="Picture 4">
              <a:extLst>
                <a:ext uri="{FF2B5EF4-FFF2-40B4-BE49-F238E27FC236}">
                  <a16:creationId xmlns:a16="http://schemas.microsoft.com/office/drawing/2014/main" id="{0DDEB039-113E-024F-908A-79BFB6C40969}"/>
                </a:ext>
              </a:extLst>
            </p:cNvPr>
            <p:cNvPicPr>
              <a:picLocks noChangeAspect="1"/>
            </p:cNvPicPr>
            <p:nvPr/>
          </p:nvPicPr>
          <p:blipFill>
            <a:blip r:embed="rId12"/>
            <a:stretch>
              <a:fillRect/>
            </a:stretch>
          </p:blipFill>
          <p:spPr>
            <a:xfrm>
              <a:off x="708867" y="1217476"/>
              <a:ext cx="967200" cy="967200"/>
            </a:xfrm>
            <a:prstGeom prst="rect">
              <a:avLst/>
            </a:prstGeom>
          </p:spPr>
        </p:pic>
      </p:grpSp>
      <p:cxnSp>
        <p:nvCxnSpPr>
          <p:cNvPr id="827" name="Google Shape;827;p39"/>
          <p:cNvCxnSpPr>
            <a:cxnSpLocks/>
          </p:cNvCxnSpPr>
          <p:nvPr/>
        </p:nvCxnSpPr>
        <p:spPr>
          <a:xfrm flipH="1">
            <a:off x="5699774" y="2491889"/>
            <a:ext cx="9621" cy="1889066"/>
          </a:xfrm>
          <a:prstGeom prst="straightConnector1">
            <a:avLst/>
          </a:prstGeom>
          <a:noFill/>
          <a:ln w="9525" cap="flat" cmpd="sng">
            <a:solidFill>
              <a:schemeClr val="dk2"/>
            </a:solidFill>
            <a:prstDash val="solid"/>
            <a:round/>
            <a:headEnd type="none" w="med" len="med"/>
            <a:tailEnd type="triangle" w="med" len="med"/>
          </a:ln>
        </p:spPr>
      </p:cxnSp>
      <p:cxnSp>
        <p:nvCxnSpPr>
          <p:cNvPr id="80" name="Google Shape;846;p39">
            <a:extLst>
              <a:ext uri="{FF2B5EF4-FFF2-40B4-BE49-F238E27FC236}">
                <a16:creationId xmlns:a16="http://schemas.microsoft.com/office/drawing/2014/main" id="{4BEF6AFF-CB9F-624D-B799-D35557CBB08D}"/>
              </a:ext>
            </a:extLst>
          </p:cNvPr>
          <p:cNvCxnSpPr>
            <a:cxnSpLocks/>
          </p:cNvCxnSpPr>
          <p:nvPr/>
        </p:nvCxnSpPr>
        <p:spPr>
          <a:xfrm flipH="1" flipV="1">
            <a:off x="5598754" y="2526786"/>
            <a:ext cx="548" cy="1926061"/>
          </a:xfrm>
          <a:prstGeom prst="straightConnector1">
            <a:avLst/>
          </a:prstGeom>
          <a:noFill/>
          <a:ln w="9525" cap="flat" cmpd="sng">
            <a:solidFill>
              <a:schemeClr val="dk2"/>
            </a:solidFill>
            <a:prstDash val="dash"/>
            <a:round/>
            <a:headEnd type="none" w="med" len="med"/>
            <a:tailEnd type="triangle" w="med" len="med"/>
          </a:ln>
        </p:spPr>
      </p:cxnSp>
      <p:cxnSp>
        <p:nvCxnSpPr>
          <p:cNvPr id="92" name="Google Shape;837;p39">
            <a:extLst>
              <a:ext uri="{FF2B5EF4-FFF2-40B4-BE49-F238E27FC236}">
                <a16:creationId xmlns:a16="http://schemas.microsoft.com/office/drawing/2014/main" id="{B0E19595-728F-A049-98F9-6A3F822B3768}"/>
              </a:ext>
            </a:extLst>
          </p:cNvPr>
          <p:cNvCxnSpPr>
            <a:cxnSpLocks/>
          </p:cNvCxnSpPr>
          <p:nvPr/>
        </p:nvCxnSpPr>
        <p:spPr>
          <a:xfrm flipV="1">
            <a:off x="3446689" y="1893871"/>
            <a:ext cx="764850" cy="882440"/>
          </a:xfrm>
          <a:prstGeom prst="straightConnector1">
            <a:avLst/>
          </a:prstGeom>
          <a:noFill/>
          <a:ln w="9525" cap="flat" cmpd="sng">
            <a:solidFill>
              <a:schemeClr val="dk2"/>
            </a:solidFill>
            <a:prstDash val="solid"/>
            <a:round/>
            <a:headEnd type="none" w="med" len="med"/>
            <a:tailEnd type="triangle" w="med" len="med"/>
          </a:ln>
        </p:spPr>
      </p:cxnSp>
      <p:cxnSp>
        <p:nvCxnSpPr>
          <p:cNvPr id="93" name="Google Shape;838;p39">
            <a:extLst>
              <a:ext uri="{FF2B5EF4-FFF2-40B4-BE49-F238E27FC236}">
                <a16:creationId xmlns:a16="http://schemas.microsoft.com/office/drawing/2014/main" id="{34AC8399-CBFB-CA43-9459-1E42FD7275D3}"/>
              </a:ext>
            </a:extLst>
          </p:cNvPr>
          <p:cNvCxnSpPr>
            <a:cxnSpLocks/>
          </p:cNvCxnSpPr>
          <p:nvPr/>
        </p:nvCxnSpPr>
        <p:spPr>
          <a:xfrm flipH="1">
            <a:off x="3486519" y="1941987"/>
            <a:ext cx="778470" cy="938123"/>
          </a:xfrm>
          <a:prstGeom prst="straightConnector1">
            <a:avLst/>
          </a:prstGeom>
          <a:noFill/>
          <a:ln w="9525" cap="flat" cmpd="sng">
            <a:solidFill>
              <a:schemeClr val="dk2"/>
            </a:solidFill>
            <a:prstDash val="dash"/>
            <a:round/>
            <a:headEnd type="none" w="med" len="med"/>
            <a:tailEnd type="triangle" w="med" len="med"/>
          </a:ln>
        </p:spPr>
      </p:cxnSp>
      <p:cxnSp>
        <p:nvCxnSpPr>
          <p:cNvPr id="837" name="Google Shape;837;p39"/>
          <p:cNvCxnSpPr>
            <a:cxnSpLocks/>
          </p:cNvCxnSpPr>
          <p:nvPr/>
        </p:nvCxnSpPr>
        <p:spPr>
          <a:xfrm>
            <a:off x="6829668" y="2094221"/>
            <a:ext cx="1872942" cy="533631"/>
          </a:xfrm>
          <a:prstGeom prst="straightConnector1">
            <a:avLst/>
          </a:prstGeom>
          <a:noFill/>
          <a:ln w="9525" cap="flat" cmpd="sng">
            <a:solidFill>
              <a:schemeClr val="dk2"/>
            </a:solidFill>
            <a:prstDash val="solid"/>
            <a:round/>
            <a:headEnd type="none" w="med" len="med"/>
            <a:tailEnd type="triangle" w="med" len="med"/>
          </a:ln>
        </p:spPr>
      </p:cxnSp>
      <p:cxnSp>
        <p:nvCxnSpPr>
          <p:cNvPr id="838" name="Google Shape;838;p39"/>
          <p:cNvCxnSpPr>
            <a:cxnSpLocks/>
          </p:cNvCxnSpPr>
          <p:nvPr/>
        </p:nvCxnSpPr>
        <p:spPr>
          <a:xfrm flipH="1" flipV="1">
            <a:off x="6841935" y="2210279"/>
            <a:ext cx="1880354" cy="571171"/>
          </a:xfrm>
          <a:prstGeom prst="straightConnector1">
            <a:avLst/>
          </a:prstGeom>
          <a:noFill/>
          <a:ln w="9525" cap="flat" cmpd="sng">
            <a:solidFill>
              <a:schemeClr val="dk2"/>
            </a:solidFill>
            <a:prstDash val="dash"/>
            <a:round/>
            <a:headEnd type="none" w="med" len="med"/>
            <a:tailEnd type="triangle" w="med" len="med"/>
          </a:ln>
        </p:spPr>
      </p:cxnSp>
      <p:sp>
        <p:nvSpPr>
          <p:cNvPr id="12" name="TextBox 11"/>
          <p:cNvSpPr txBox="1"/>
          <p:nvPr/>
        </p:nvSpPr>
        <p:spPr>
          <a:xfrm>
            <a:off x="7661641" y="1103630"/>
            <a:ext cx="298480" cy="338554"/>
          </a:xfrm>
          <a:prstGeom prst="rect">
            <a:avLst/>
          </a:prstGeom>
          <a:noFill/>
        </p:spPr>
        <p:txBody>
          <a:bodyPr wrap="none" rtlCol="0">
            <a:spAutoFit/>
          </a:bodyPr>
          <a:lstStyle/>
          <a:p>
            <a:r>
              <a:rPr lang="en-US" sz="1600" b="1" dirty="0"/>
              <a:t>4</a:t>
            </a:r>
          </a:p>
        </p:txBody>
      </p:sp>
      <p:sp>
        <p:nvSpPr>
          <p:cNvPr id="64" name="TextBox 63"/>
          <p:cNvSpPr txBox="1"/>
          <p:nvPr/>
        </p:nvSpPr>
        <p:spPr>
          <a:xfrm>
            <a:off x="1318936" y="3442045"/>
            <a:ext cx="298480" cy="338554"/>
          </a:xfrm>
          <a:prstGeom prst="rect">
            <a:avLst/>
          </a:prstGeom>
          <a:noFill/>
        </p:spPr>
        <p:txBody>
          <a:bodyPr wrap="none" rtlCol="0">
            <a:spAutoFit/>
          </a:bodyPr>
          <a:lstStyle/>
          <a:p>
            <a:r>
              <a:rPr lang="en-US" sz="1600" b="1" dirty="0"/>
              <a:t>2</a:t>
            </a:r>
          </a:p>
        </p:txBody>
      </p:sp>
      <p:sp>
        <p:nvSpPr>
          <p:cNvPr id="65" name="TextBox 64"/>
          <p:cNvSpPr txBox="1"/>
          <p:nvPr/>
        </p:nvSpPr>
        <p:spPr>
          <a:xfrm>
            <a:off x="3439780" y="2060924"/>
            <a:ext cx="298480" cy="338554"/>
          </a:xfrm>
          <a:prstGeom prst="rect">
            <a:avLst/>
          </a:prstGeom>
          <a:noFill/>
        </p:spPr>
        <p:txBody>
          <a:bodyPr wrap="none" rtlCol="0">
            <a:spAutoFit/>
          </a:bodyPr>
          <a:lstStyle/>
          <a:p>
            <a:r>
              <a:rPr lang="en-US" sz="1600" b="1" dirty="0"/>
              <a:t>3</a:t>
            </a:r>
          </a:p>
        </p:txBody>
      </p:sp>
      <p:sp>
        <p:nvSpPr>
          <p:cNvPr id="68" name="TextBox 67"/>
          <p:cNvSpPr txBox="1"/>
          <p:nvPr/>
        </p:nvSpPr>
        <p:spPr>
          <a:xfrm>
            <a:off x="5332080" y="3472073"/>
            <a:ext cx="298480" cy="338554"/>
          </a:xfrm>
          <a:prstGeom prst="rect">
            <a:avLst/>
          </a:prstGeom>
          <a:noFill/>
        </p:spPr>
        <p:txBody>
          <a:bodyPr wrap="none" rtlCol="0">
            <a:spAutoFit/>
          </a:bodyPr>
          <a:lstStyle/>
          <a:p>
            <a:r>
              <a:rPr lang="en-US" sz="1600" b="1" dirty="0"/>
              <a:t>7</a:t>
            </a:r>
          </a:p>
        </p:txBody>
      </p:sp>
      <p:sp>
        <p:nvSpPr>
          <p:cNvPr id="69" name="TextBox 68"/>
          <p:cNvSpPr txBox="1"/>
          <p:nvPr/>
        </p:nvSpPr>
        <p:spPr>
          <a:xfrm>
            <a:off x="5713104" y="3459821"/>
            <a:ext cx="298480" cy="338554"/>
          </a:xfrm>
          <a:prstGeom prst="rect">
            <a:avLst/>
          </a:prstGeom>
          <a:noFill/>
        </p:spPr>
        <p:txBody>
          <a:bodyPr wrap="none" rtlCol="0">
            <a:spAutoFit/>
          </a:bodyPr>
          <a:lstStyle/>
          <a:p>
            <a:r>
              <a:rPr lang="en-US" sz="1600" b="1" dirty="0"/>
              <a:t>6</a:t>
            </a:r>
          </a:p>
        </p:txBody>
      </p:sp>
      <p:grpSp>
        <p:nvGrpSpPr>
          <p:cNvPr id="16" name="Group 15"/>
          <p:cNvGrpSpPr/>
          <p:nvPr/>
        </p:nvGrpSpPr>
        <p:grpSpPr>
          <a:xfrm>
            <a:off x="6307950" y="2562654"/>
            <a:ext cx="2349998" cy="1877038"/>
            <a:chOff x="6307950" y="2562654"/>
            <a:chExt cx="2349998" cy="1877038"/>
          </a:xfrm>
        </p:grpSpPr>
        <p:grpSp>
          <p:nvGrpSpPr>
            <p:cNvPr id="830" name="Google Shape;830;p39"/>
            <p:cNvGrpSpPr/>
            <p:nvPr/>
          </p:nvGrpSpPr>
          <p:grpSpPr>
            <a:xfrm>
              <a:off x="6307950" y="2562654"/>
              <a:ext cx="2349998" cy="1877038"/>
              <a:chOff x="3427149" y="1326233"/>
              <a:chExt cx="1819275" cy="1685725"/>
            </a:xfrm>
          </p:grpSpPr>
          <p:cxnSp>
            <p:nvCxnSpPr>
              <p:cNvPr id="831" name="Google Shape;831;p39"/>
              <p:cNvCxnSpPr>
                <a:cxnSpLocks/>
              </p:cNvCxnSpPr>
              <p:nvPr/>
            </p:nvCxnSpPr>
            <p:spPr>
              <a:xfrm>
                <a:off x="3427149" y="1356968"/>
                <a:ext cx="1804040" cy="1654990"/>
              </a:xfrm>
              <a:prstGeom prst="straightConnector1">
                <a:avLst/>
              </a:prstGeom>
              <a:noFill/>
              <a:ln w="9525" cap="flat" cmpd="sng">
                <a:solidFill>
                  <a:schemeClr val="dk2"/>
                </a:solidFill>
                <a:prstDash val="dash"/>
                <a:round/>
                <a:headEnd type="none" w="med" len="med"/>
                <a:tailEnd type="triangle" w="med" len="med"/>
              </a:ln>
            </p:spPr>
          </p:cxnSp>
          <p:cxnSp>
            <p:nvCxnSpPr>
              <p:cNvPr id="832" name="Google Shape;832;p39"/>
              <p:cNvCxnSpPr>
                <a:cxnSpLocks/>
              </p:cNvCxnSpPr>
              <p:nvPr/>
            </p:nvCxnSpPr>
            <p:spPr>
              <a:xfrm flipH="1" flipV="1">
                <a:off x="3506115" y="1326233"/>
                <a:ext cx="1740309" cy="1591530"/>
              </a:xfrm>
              <a:prstGeom prst="straightConnector1">
                <a:avLst/>
              </a:prstGeom>
              <a:noFill/>
              <a:ln w="9525" cap="flat" cmpd="sng">
                <a:solidFill>
                  <a:schemeClr val="dk2"/>
                </a:solidFill>
                <a:prstDash val="solid"/>
                <a:round/>
                <a:headEnd type="none" w="med" len="med"/>
                <a:tailEnd type="triangle" w="med" len="med"/>
              </a:ln>
            </p:spPr>
          </p:cxnSp>
        </p:grpSp>
        <p:sp>
          <p:nvSpPr>
            <p:cNvPr id="71" name="TextBox 70"/>
            <p:cNvSpPr txBox="1"/>
            <p:nvPr/>
          </p:nvSpPr>
          <p:spPr>
            <a:xfrm>
              <a:off x="7140894" y="2908270"/>
              <a:ext cx="412292" cy="338554"/>
            </a:xfrm>
            <a:prstGeom prst="rect">
              <a:avLst/>
            </a:prstGeom>
            <a:noFill/>
          </p:spPr>
          <p:txBody>
            <a:bodyPr wrap="none" rtlCol="0">
              <a:spAutoFit/>
            </a:bodyPr>
            <a:lstStyle/>
            <a:p>
              <a:r>
                <a:rPr lang="en-US" sz="1600" b="1" dirty="0"/>
                <a:t>12</a:t>
              </a:r>
            </a:p>
          </p:txBody>
        </p:sp>
      </p:grpSp>
      <p:grpSp>
        <p:nvGrpSpPr>
          <p:cNvPr id="17" name="Group 16"/>
          <p:cNvGrpSpPr/>
          <p:nvPr/>
        </p:nvGrpSpPr>
        <p:grpSpPr>
          <a:xfrm>
            <a:off x="6993551" y="1503154"/>
            <a:ext cx="1548408" cy="381368"/>
            <a:chOff x="6993551" y="1503154"/>
            <a:chExt cx="1548408" cy="381368"/>
          </a:xfrm>
        </p:grpSpPr>
        <p:cxnSp>
          <p:nvCxnSpPr>
            <p:cNvPr id="829" name="Google Shape;829;p39"/>
            <p:cNvCxnSpPr>
              <a:cxnSpLocks/>
            </p:cNvCxnSpPr>
            <p:nvPr/>
          </p:nvCxnSpPr>
          <p:spPr>
            <a:xfrm flipH="1">
              <a:off x="6993551" y="1503154"/>
              <a:ext cx="1548408" cy="0"/>
            </a:xfrm>
            <a:prstGeom prst="straightConnector1">
              <a:avLst/>
            </a:prstGeom>
            <a:noFill/>
            <a:ln w="9525" cap="flat" cmpd="sng">
              <a:solidFill>
                <a:schemeClr val="dk2"/>
              </a:solidFill>
              <a:prstDash val="dash"/>
              <a:round/>
              <a:headEnd type="none" w="med" len="med"/>
              <a:tailEnd type="triangle" w="med" len="med"/>
            </a:ln>
          </p:spPr>
        </p:cxnSp>
        <p:sp>
          <p:nvSpPr>
            <p:cNvPr id="74" name="TextBox 73"/>
            <p:cNvSpPr txBox="1"/>
            <p:nvPr/>
          </p:nvSpPr>
          <p:spPr>
            <a:xfrm>
              <a:off x="7670253" y="1545968"/>
              <a:ext cx="298480" cy="338554"/>
            </a:xfrm>
            <a:prstGeom prst="rect">
              <a:avLst/>
            </a:prstGeom>
            <a:noFill/>
          </p:spPr>
          <p:txBody>
            <a:bodyPr wrap="none" rtlCol="0">
              <a:spAutoFit/>
            </a:bodyPr>
            <a:lstStyle/>
            <a:p>
              <a:r>
                <a:rPr lang="en-US" sz="1600" b="1" dirty="0"/>
                <a:t>5</a:t>
              </a:r>
            </a:p>
          </p:txBody>
        </p:sp>
      </p:grpSp>
      <p:sp>
        <p:nvSpPr>
          <p:cNvPr id="75" name="TextBox 74"/>
          <p:cNvSpPr txBox="1"/>
          <p:nvPr/>
        </p:nvSpPr>
        <p:spPr>
          <a:xfrm>
            <a:off x="758630" y="2711878"/>
            <a:ext cx="298480" cy="338554"/>
          </a:xfrm>
          <a:prstGeom prst="rect">
            <a:avLst/>
          </a:prstGeom>
          <a:noFill/>
        </p:spPr>
        <p:txBody>
          <a:bodyPr wrap="none" rtlCol="0">
            <a:spAutoFit/>
          </a:bodyPr>
          <a:lstStyle/>
          <a:p>
            <a:r>
              <a:rPr lang="en-US" sz="1600" b="1" dirty="0"/>
              <a:t>1</a:t>
            </a:r>
          </a:p>
        </p:txBody>
      </p:sp>
      <p:sp>
        <p:nvSpPr>
          <p:cNvPr id="76" name="TextBox 75"/>
          <p:cNvSpPr txBox="1"/>
          <p:nvPr/>
        </p:nvSpPr>
        <p:spPr>
          <a:xfrm>
            <a:off x="7661641" y="2548978"/>
            <a:ext cx="298480" cy="338554"/>
          </a:xfrm>
          <a:prstGeom prst="rect">
            <a:avLst/>
          </a:prstGeom>
          <a:noFill/>
        </p:spPr>
        <p:txBody>
          <a:bodyPr wrap="none" rtlCol="0">
            <a:spAutoFit/>
          </a:bodyPr>
          <a:lstStyle/>
          <a:p>
            <a:r>
              <a:rPr lang="en-US" sz="1600" b="1" dirty="0"/>
              <a:t>9</a:t>
            </a:r>
          </a:p>
        </p:txBody>
      </p:sp>
      <p:sp>
        <p:nvSpPr>
          <p:cNvPr id="77" name="TextBox 76"/>
          <p:cNvSpPr txBox="1"/>
          <p:nvPr/>
        </p:nvSpPr>
        <p:spPr>
          <a:xfrm>
            <a:off x="7637218" y="2041002"/>
            <a:ext cx="298480" cy="338554"/>
          </a:xfrm>
          <a:prstGeom prst="rect">
            <a:avLst/>
          </a:prstGeom>
          <a:noFill/>
        </p:spPr>
        <p:txBody>
          <a:bodyPr wrap="none" rtlCol="0">
            <a:spAutoFit/>
          </a:bodyPr>
          <a:lstStyle/>
          <a:p>
            <a:r>
              <a:rPr lang="en-US" sz="1600" b="1" dirty="0"/>
              <a:t>8</a:t>
            </a:r>
          </a:p>
        </p:txBody>
      </p:sp>
      <p:sp>
        <p:nvSpPr>
          <p:cNvPr id="78" name="TextBox 77"/>
          <p:cNvSpPr txBox="1"/>
          <p:nvPr/>
        </p:nvSpPr>
        <p:spPr>
          <a:xfrm>
            <a:off x="3738873" y="2373324"/>
            <a:ext cx="412292" cy="338554"/>
          </a:xfrm>
          <a:prstGeom prst="rect">
            <a:avLst/>
          </a:prstGeom>
          <a:noFill/>
        </p:spPr>
        <p:txBody>
          <a:bodyPr wrap="none" rtlCol="0">
            <a:spAutoFit/>
          </a:bodyPr>
          <a:lstStyle/>
          <a:p>
            <a:r>
              <a:rPr lang="en-US" sz="1600" b="1" dirty="0"/>
              <a:t>10</a:t>
            </a:r>
          </a:p>
        </p:txBody>
      </p:sp>
      <p:grpSp>
        <p:nvGrpSpPr>
          <p:cNvPr id="9" name="Group 8"/>
          <p:cNvGrpSpPr/>
          <p:nvPr/>
        </p:nvGrpSpPr>
        <p:grpSpPr>
          <a:xfrm>
            <a:off x="3530839" y="4452848"/>
            <a:ext cx="1419748" cy="503352"/>
            <a:chOff x="3530839" y="4452847"/>
            <a:chExt cx="848729" cy="745767"/>
          </a:xfrm>
        </p:grpSpPr>
        <p:grpSp>
          <p:nvGrpSpPr>
            <p:cNvPr id="83" name="Google Shape;830;p39"/>
            <p:cNvGrpSpPr/>
            <p:nvPr/>
          </p:nvGrpSpPr>
          <p:grpSpPr>
            <a:xfrm>
              <a:off x="3530839" y="4452847"/>
              <a:ext cx="848729" cy="623117"/>
              <a:chOff x="5327790" y="1271564"/>
              <a:chExt cx="708502" cy="613959"/>
            </a:xfrm>
          </p:grpSpPr>
          <p:cxnSp>
            <p:nvCxnSpPr>
              <p:cNvPr id="85" name="Google Shape;831;p39"/>
              <p:cNvCxnSpPr>
                <a:cxnSpLocks/>
              </p:cNvCxnSpPr>
              <p:nvPr/>
            </p:nvCxnSpPr>
            <p:spPr>
              <a:xfrm flipH="1" flipV="1">
                <a:off x="5327790" y="1317916"/>
                <a:ext cx="642892" cy="567607"/>
              </a:xfrm>
              <a:prstGeom prst="straightConnector1">
                <a:avLst/>
              </a:prstGeom>
              <a:noFill/>
              <a:ln w="9525" cap="flat" cmpd="sng">
                <a:solidFill>
                  <a:schemeClr val="dk2"/>
                </a:solidFill>
                <a:prstDash val="dash"/>
                <a:round/>
                <a:headEnd type="none" w="med" len="med"/>
                <a:tailEnd type="triangle" w="med" len="med"/>
              </a:ln>
            </p:spPr>
          </p:cxnSp>
          <p:cxnSp>
            <p:nvCxnSpPr>
              <p:cNvPr id="86" name="Google Shape;832;p39"/>
              <p:cNvCxnSpPr>
                <a:cxnSpLocks/>
              </p:cNvCxnSpPr>
              <p:nvPr/>
            </p:nvCxnSpPr>
            <p:spPr>
              <a:xfrm>
                <a:off x="5382261" y="1271564"/>
                <a:ext cx="654031" cy="574752"/>
              </a:xfrm>
              <a:prstGeom prst="straightConnector1">
                <a:avLst/>
              </a:prstGeom>
              <a:noFill/>
              <a:ln w="9525" cap="flat" cmpd="sng">
                <a:solidFill>
                  <a:schemeClr val="dk2"/>
                </a:solidFill>
                <a:prstDash val="solid"/>
                <a:round/>
                <a:headEnd type="none" w="med" len="med"/>
                <a:tailEnd type="triangle" w="med" len="med"/>
              </a:ln>
            </p:spPr>
          </p:cxnSp>
        </p:grpSp>
        <p:sp>
          <p:nvSpPr>
            <p:cNvPr id="90" name="TextBox 89"/>
            <p:cNvSpPr txBox="1"/>
            <p:nvPr/>
          </p:nvSpPr>
          <p:spPr>
            <a:xfrm>
              <a:off x="3618252" y="4860060"/>
              <a:ext cx="400944" cy="338554"/>
            </a:xfrm>
            <a:prstGeom prst="rect">
              <a:avLst/>
            </a:prstGeom>
            <a:noFill/>
          </p:spPr>
          <p:txBody>
            <a:bodyPr wrap="none" rtlCol="0">
              <a:spAutoFit/>
            </a:bodyPr>
            <a:lstStyle/>
            <a:p>
              <a:r>
                <a:rPr lang="en-US" sz="1600" b="1" dirty="0"/>
                <a:t>11</a:t>
              </a:r>
            </a:p>
          </p:txBody>
        </p:sp>
      </p:grpSp>
      <p:grpSp>
        <p:nvGrpSpPr>
          <p:cNvPr id="8" name="Group 7"/>
          <p:cNvGrpSpPr/>
          <p:nvPr/>
        </p:nvGrpSpPr>
        <p:grpSpPr>
          <a:xfrm>
            <a:off x="4350150" y="1151719"/>
            <a:ext cx="2458110" cy="1342119"/>
            <a:chOff x="4350150" y="1151719"/>
            <a:chExt cx="2458110" cy="1342119"/>
          </a:xfrm>
        </p:grpSpPr>
        <p:sp>
          <p:nvSpPr>
            <p:cNvPr id="26" name="Rectangle 25">
              <a:extLst>
                <a:ext uri="{FF2B5EF4-FFF2-40B4-BE49-F238E27FC236}">
                  <a16:creationId xmlns:a16="http://schemas.microsoft.com/office/drawing/2014/main" id="{BA97260F-8D02-A744-AF57-5A4D5DEE2855}"/>
                </a:ext>
              </a:extLst>
            </p:cNvPr>
            <p:cNvSpPr/>
            <p:nvPr/>
          </p:nvSpPr>
          <p:spPr>
            <a:xfrm>
              <a:off x="4350150" y="1151719"/>
              <a:ext cx="2458110" cy="1342119"/>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9">
              <a:extLst>
                <a:ext uri="{FF2B5EF4-FFF2-40B4-BE49-F238E27FC236}">
                  <a16:creationId xmlns:a16="http://schemas.microsoft.com/office/drawing/2014/main" id="{6A1E7335-E70C-2743-9AC0-DCD8BEBC047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456811" y="1180811"/>
              <a:ext cx="624884" cy="612386"/>
            </a:xfrm>
            <a:prstGeom prst="rect">
              <a:avLst/>
            </a:prstGeom>
          </p:spPr>
        </p:pic>
        <p:pic>
          <p:nvPicPr>
            <p:cNvPr id="44" name="Picture 43">
              <a:extLst>
                <a:ext uri="{FF2B5EF4-FFF2-40B4-BE49-F238E27FC236}">
                  <a16:creationId xmlns:a16="http://schemas.microsoft.com/office/drawing/2014/main" id="{D145E1D4-5C04-5341-B8C3-65F44D61B12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216371" y="1381108"/>
              <a:ext cx="1249744" cy="374923"/>
            </a:xfrm>
            <a:prstGeom prst="rect">
              <a:avLst/>
            </a:prstGeom>
          </p:spPr>
        </p:pic>
        <p:pic>
          <p:nvPicPr>
            <p:cNvPr id="46" name="Picture 45">
              <a:extLst>
                <a:ext uri="{FF2B5EF4-FFF2-40B4-BE49-F238E27FC236}">
                  <a16:creationId xmlns:a16="http://schemas.microsoft.com/office/drawing/2014/main" id="{29E98C09-2F10-5243-8806-C4FDD28B55F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199364" y="1893871"/>
              <a:ext cx="1265022" cy="363164"/>
            </a:xfrm>
            <a:prstGeom prst="rect">
              <a:avLst/>
            </a:prstGeom>
          </p:spPr>
        </p:pic>
        <p:pic>
          <p:nvPicPr>
            <p:cNvPr id="50" name="Picture 49">
              <a:extLst>
                <a:ext uri="{FF2B5EF4-FFF2-40B4-BE49-F238E27FC236}">
                  <a16:creationId xmlns:a16="http://schemas.microsoft.com/office/drawing/2014/main" id="{B5517120-4561-8D4E-91A5-20525FD3E968}"/>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373474" y="1822852"/>
              <a:ext cx="697587" cy="657147"/>
            </a:xfrm>
            <a:prstGeom prst="ellipse">
              <a:avLst/>
            </a:prstGeom>
          </p:spPr>
        </p:pic>
      </p:grpSp>
      <p:pic>
        <p:nvPicPr>
          <p:cNvPr id="73" name="Picture 72">
            <a:extLst>
              <a:ext uri="{FF2B5EF4-FFF2-40B4-BE49-F238E27FC236}">
                <a16:creationId xmlns:a16="http://schemas.microsoft.com/office/drawing/2014/main" id="{BBE527EE-AF51-A042-8069-1FB83FEC6AC7}"/>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953308" y="4283238"/>
            <a:ext cx="1446486" cy="1446486"/>
          </a:xfrm>
          <a:prstGeom prst="ellipse">
            <a:avLst/>
          </a:prstGeom>
        </p:spPr>
      </p:pic>
      <p:grpSp>
        <p:nvGrpSpPr>
          <p:cNvPr id="19" name="Group 18"/>
          <p:cNvGrpSpPr/>
          <p:nvPr/>
        </p:nvGrpSpPr>
        <p:grpSpPr>
          <a:xfrm>
            <a:off x="8722289" y="2534232"/>
            <a:ext cx="1746974" cy="913624"/>
            <a:chOff x="8722289" y="2534232"/>
            <a:chExt cx="1746974" cy="913624"/>
          </a:xfrm>
        </p:grpSpPr>
        <p:sp>
          <p:nvSpPr>
            <p:cNvPr id="130" name="Rectangle 129">
              <a:extLst>
                <a:ext uri="{FF2B5EF4-FFF2-40B4-BE49-F238E27FC236}">
                  <a16:creationId xmlns:a16="http://schemas.microsoft.com/office/drawing/2014/main" id="{40B56922-9388-A84D-9909-C12A9B353B0F}"/>
                </a:ext>
              </a:extLst>
            </p:cNvPr>
            <p:cNvSpPr/>
            <p:nvPr/>
          </p:nvSpPr>
          <p:spPr>
            <a:xfrm>
              <a:off x="8722289" y="2534232"/>
              <a:ext cx="1746974" cy="913624"/>
            </a:xfrm>
            <a:prstGeom prst="rect">
              <a:avLst/>
            </a:prstGeom>
            <a:solidFill>
              <a:schemeClr val="accent1">
                <a:lumMod val="20000"/>
                <a:lumOff val="8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7" name="Picture 66">
              <a:extLst>
                <a:ext uri="{FF2B5EF4-FFF2-40B4-BE49-F238E27FC236}">
                  <a16:creationId xmlns:a16="http://schemas.microsoft.com/office/drawing/2014/main" id="{315D6978-B479-D34E-B8C6-2AA11D89A2A6}"/>
                </a:ext>
              </a:extLst>
            </p:cNvPr>
            <p:cNvPicPr>
              <a:picLocks noChangeAspect="1"/>
            </p:cNvPicPr>
            <p:nvPr/>
          </p:nvPicPr>
          <p:blipFill>
            <a:blip r:embed="rId18"/>
            <a:stretch>
              <a:fillRect/>
            </a:stretch>
          </p:blipFill>
          <p:spPr>
            <a:xfrm>
              <a:off x="9151329" y="2554529"/>
              <a:ext cx="860799" cy="860799"/>
            </a:xfrm>
            <a:prstGeom prst="rect">
              <a:avLst/>
            </a:prstGeom>
          </p:spPr>
        </p:pic>
      </p:grpSp>
      <p:grpSp>
        <p:nvGrpSpPr>
          <p:cNvPr id="18" name="Group 17"/>
          <p:cNvGrpSpPr/>
          <p:nvPr/>
        </p:nvGrpSpPr>
        <p:grpSpPr>
          <a:xfrm>
            <a:off x="8604444" y="1103630"/>
            <a:ext cx="2419127" cy="923984"/>
            <a:chOff x="8604444" y="1103630"/>
            <a:chExt cx="2419127" cy="923984"/>
          </a:xfrm>
        </p:grpSpPr>
        <p:sp>
          <p:nvSpPr>
            <p:cNvPr id="131" name="Rectangle 130">
              <a:extLst>
                <a:ext uri="{FF2B5EF4-FFF2-40B4-BE49-F238E27FC236}">
                  <a16:creationId xmlns:a16="http://schemas.microsoft.com/office/drawing/2014/main" id="{0ABB23CA-A5E9-6C43-956E-598E4A6C6105}"/>
                </a:ext>
              </a:extLst>
            </p:cNvPr>
            <p:cNvSpPr/>
            <p:nvPr/>
          </p:nvSpPr>
          <p:spPr>
            <a:xfrm>
              <a:off x="8604444" y="1103630"/>
              <a:ext cx="2419127" cy="916650"/>
            </a:xfrm>
            <a:prstGeom prst="rect">
              <a:avLst/>
            </a:prstGeom>
            <a:solidFill>
              <a:schemeClr val="accent1">
                <a:lumMod val="20000"/>
                <a:lumOff val="8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2" name="Google Shape;871;p40">
              <a:extLst>
                <a:ext uri="{FF2B5EF4-FFF2-40B4-BE49-F238E27FC236}">
                  <a16:creationId xmlns:a16="http://schemas.microsoft.com/office/drawing/2014/main" id="{0B0F3117-AB25-304C-8838-FDE9A3EBB2C4}"/>
                </a:ext>
              </a:extLst>
            </p:cNvPr>
            <p:cNvPicPr preferRelativeResize="0"/>
            <p:nvPr/>
          </p:nvPicPr>
          <p:blipFill>
            <a:blip r:embed="rId19">
              <a:alphaModFix/>
            </a:blip>
            <a:stretch>
              <a:fillRect/>
            </a:stretch>
          </p:blipFill>
          <p:spPr>
            <a:xfrm>
              <a:off x="8741913" y="1118755"/>
              <a:ext cx="1012402" cy="908859"/>
            </a:xfrm>
            <a:prstGeom prst="ellipse">
              <a:avLst/>
            </a:prstGeom>
            <a:noFill/>
            <a:ln>
              <a:noFill/>
            </a:ln>
          </p:spPr>
        </p:pic>
      </p:grpSp>
      <p:grpSp>
        <p:nvGrpSpPr>
          <p:cNvPr id="15" name="Group 14"/>
          <p:cNvGrpSpPr/>
          <p:nvPr/>
        </p:nvGrpSpPr>
        <p:grpSpPr>
          <a:xfrm>
            <a:off x="8222522" y="4021528"/>
            <a:ext cx="2386997" cy="1659186"/>
            <a:chOff x="7385057" y="3940366"/>
            <a:chExt cx="2464213" cy="1594432"/>
          </a:xfrm>
        </p:grpSpPr>
        <p:sp>
          <p:nvSpPr>
            <p:cNvPr id="792" name="Google Shape;792;p39"/>
            <p:cNvSpPr txBox="1"/>
            <p:nvPr/>
          </p:nvSpPr>
          <p:spPr>
            <a:xfrm>
              <a:off x="7385057" y="5088901"/>
              <a:ext cx="2464213" cy="445897"/>
            </a:xfrm>
            <a:prstGeom prst="rect">
              <a:avLst/>
            </a:prstGeom>
            <a:noFill/>
            <a:ln>
              <a:noFill/>
            </a:ln>
          </p:spPr>
          <p:txBody>
            <a:bodyPr spcFirstLastPara="1" wrap="square" lIns="121900" tIns="121900" rIns="121900" bIns="121900" anchor="ctr" anchorCtr="0">
              <a:noAutofit/>
            </a:bodyPr>
            <a:lstStyle/>
            <a:p>
              <a:pPr algn="ctr"/>
              <a:r>
                <a:rPr lang="en" sz="1200" b="1" dirty="0">
                  <a:latin typeface="Concert One"/>
                  <a:ea typeface="Concert One"/>
                  <a:cs typeface="Concert One"/>
                  <a:sym typeface="Concert One"/>
                </a:rPr>
                <a:t>Mobile app</a:t>
              </a:r>
              <a:endParaRPr sz="1200" b="1" dirty="0">
                <a:latin typeface="Concert One"/>
                <a:ea typeface="Concert One"/>
                <a:cs typeface="Concert One"/>
                <a:sym typeface="Concert One"/>
              </a:endParaRPr>
            </a:p>
          </p:txBody>
        </p:sp>
        <p:pic>
          <p:nvPicPr>
            <p:cNvPr id="14" name="Picture 1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7941805" y="3940366"/>
              <a:ext cx="1203846" cy="1203846"/>
            </a:xfrm>
            <a:prstGeom prst="rect">
              <a:avLst/>
            </a:prstGeom>
          </p:spPr>
        </p:pic>
      </p:grpSp>
      <p:grpSp>
        <p:nvGrpSpPr>
          <p:cNvPr id="20" name="Group 19"/>
          <p:cNvGrpSpPr/>
          <p:nvPr/>
        </p:nvGrpSpPr>
        <p:grpSpPr>
          <a:xfrm>
            <a:off x="8782140" y="4254436"/>
            <a:ext cx="1510096" cy="980145"/>
            <a:chOff x="10072390" y="3508434"/>
            <a:chExt cx="1510096" cy="980145"/>
          </a:xfrm>
        </p:grpSpPr>
        <p:sp>
          <p:nvSpPr>
            <p:cNvPr id="152" name="Rectangle 151">
              <a:extLst>
                <a:ext uri="{FF2B5EF4-FFF2-40B4-BE49-F238E27FC236}">
                  <a16:creationId xmlns:a16="http://schemas.microsoft.com/office/drawing/2014/main" id="{8662BFC9-BF91-B442-B9F0-C4BFB92C8745}"/>
                </a:ext>
              </a:extLst>
            </p:cNvPr>
            <p:cNvSpPr/>
            <p:nvPr/>
          </p:nvSpPr>
          <p:spPr>
            <a:xfrm>
              <a:off x="10072390" y="3508434"/>
              <a:ext cx="1510096" cy="980145"/>
            </a:xfrm>
            <a:prstGeom prst="rect">
              <a:avLst/>
            </a:prstGeom>
            <a:solidFill>
              <a:schemeClr val="accent1">
                <a:lumMod val="20000"/>
                <a:lumOff val="80000"/>
              </a:schemeClr>
            </a:solidFill>
            <a:ln>
              <a:solidFill>
                <a:schemeClr val="accent1">
                  <a:shade val="50000"/>
                </a:schemeClr>
              </a:solid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93" name="Google Shape;793;p39"/>
            <p:cNvPicPr preferRelativeResize="0"/>
            <p:nvPr/>
          </p:nvPicPr>
          <p:blipFill>
            <a:blip r:embed="rId21">
              <a:alphaModFix/>
            </a:blip>
            <a:stretch>
              <a:fillRect/>
            </a:stretch>
          </p:blipFill>
          <p:spPr>
            <a:xfrm>
              <a:off x="10424056" y="3577739"/>
              <a:ext cx="826898" cy="808433"/>
            </a:xfrm>
            <a:prstGeom prst="ellipse">
              <a:avLst/>
            </a:prstGeom>
            <a:noFill/>
            <a:ln>
              <a:noFill/>
            </a:ln>
          </p:spPr>
        </p:pic>
      </p:grpSp>
      <p:sp>
        <p:nvSpPr>
          <p:cNvPr id="124" name="Rectangle 123">
            <a:extLst>
              <a:ext uri="{FF2B5EF4-FFF2-40B4-BE49-F238E27FC236}">
                <a16:creationId xmlns:a16="http://schemas.microsoft.com/office/drawing/2014/main" id="{B35C3D12-6A34-984A-835C-884A961E22D5}"/>
              </a:ext>
            </a:extLst>
          </p:cNvPr>
          <p:cNvSpPr/>
          <p:nvPr/>
        </p:nvSpPr>
        <p:spPr>
          <a:xfrm>
            <a:off x="3132905" y="5717472"/>
            <a:ext cx="7791953" cy="45719"/>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4">
                  <a:lumMod val="20000"/>
                  <a:lumOff val="80000"/>
                </a:schemeClr>
              </a:solidFill>
            </a:endParaRPr>
          </a:p>
        </p:txBody>
      </p:sp>
      <p:pic>
        <p:nvPicPr>
          <p:cNvPr id="133" name="Picture 132">
            <a:extLst>
              <a:ext uri="{FF2B5EF4-FFF2-40B4-BE49-F238E27FC236}">
                <a16:creationId xmlns:a16="http://schemas.microsoft.com/office/drawing/2014/main" id="{5B0030EA-0C21-0849-9BDB-D3D407C3E549}"/>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3028685" y="5834987"/>
            <a:ext cx="1485947" cy="832130"/>
          </a:xfrm>
          <a:prstGeom prst="rect">
            <a:avLst/>
          </a:prstGeom>
        </p:spPr>
      </p:pic>
      <p:pic>
        <p:nvPicPr>
          <p:cNvPr id="137" name="Picture 136">
            <a:extLst>
              <a:ext uri="{FF2B5EF4-FFF2-40B4-BE49-F238E27FC236}">
                <a16:creationId xmlns:a16="http://schemas.microsoft.com/office/drawing/2014/main" id="{6F478260-40E8-454E-AB52-52D1EDED38AA}"/>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626497" y="5934709"/>
            <a:ext cx="2300587" cy="740501"/>
          </a:xfrm>
          <a:prstGeom prst="rect">
            <a:avLst/>
          </a:prstGeom>
        </p:spPr>
      </p:pic>
      <p:pic>
        <p:nvPicPr>
          <p:cNvPr id="142" name="Picture 141">
            <a:extLst>
              <a:ext uri="{FF2B5EF4-FFF2-40B4-BE49-F238E27FC236}">
                <a16:creationId xmlns:a16="http://schemas.microsoft.com/office/drawing/2014/main" id="{A197E00C-4B0F-6D4D-B3D5-D7A77F963412}"/>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038949" y="5816082"/>
            <a:ext cx="1437099" cy="799229"/>
          </a:xfrm>
          <a:prstGeom prst="rect">
            <a:avLst/>
          </a:prstGeom>
        </p:spPr>
      </p:pic>
      <p:grpSp>
        <p:nvGrpSpPr>
          <p:cNvPr id="11" name="Group 10"/>
          <p:cNvGrpSpPr/>
          <p:nvPr/>
        </p:nvGrpSpPr>
        <p:grpSpPr>
          <a:xfrm>
            <a:off x="6523349" y="4611210"/>
            <a:ext cx="2134599" cy="465771"/>
            <a:chOff x="7160054" y="4948489"/>
            <a:chExt cx="1533912" cy="620093"/>
          </a:xfrm>
        </p:grpSpPr>
        <p:grpSp>
          <p:nvGrpSpPr>
            <p:cNvPr id="845" name="Google Shape;845;p39"/>
            <p:cNvGrpSpPr/>
            <p:nvPr/>
          </p:nvGrpSpPr>
          <p:grpSpPr>
            <a:xfrm>
              <a:off x="7160054" y="4948489"/>
              <a:ext cx="1533912" cy="496822"/>
              <a:chOff x="5833625" y="3197043"/>
              <a:chExt cx="1537893" cy="1316804"/>
            </a:xfrm>
          </p:grpSpPr>
          <p:cxnSp>
            <p:nvCxnSpPr>
              <p:cNvPr id="846" name="Google Shape;846;p39"/>
              <p:cNvCxnSpPr>
                <a:cxnSpLocks/>
              </p:cNvCxnSpPr>
              <p:nvPr/>
            </p:nvCxnSpPr>
            <p:spPr>
              <a:xfrm flipV="1">
                <a:off x="5880736" y="3478102"/>
                <a:ext cx="1490782" cy="1035745"/>
              </a:xfrm>
              <a:prstGeom prst="straightConnector1">
                <a:avLst/>
              </a:prstGeom>
              <a:noFill/>
              <a:ln w="9525" cap="flat" cmpd="sng">
                <a:solidFill>
                  <a:schemeClr val="dk2"/>
                </a:solidFill>
                <a:prstDash val="dash"/>
                <a:round/>
                <a:headEnd type="none" w="med" len="med"/>
                <a:tailEnd type="triangle" w="med" len="med"/>
              </a:ln>
            </p:spPr>
          </p:cxnSp>
          <p:cxnSp>
            <p:nvCxnSpPr>
              <p:cNvPr id="847" name="Google Shape;847;p39"/>
              <p:cNvCxnSpPr>
                <a:cxnSpLocks/>
              </p:cNvCxnSpPr>
              <p:nvPr/>
            </p:nvCxnSpPr>
            <p:spPr>
              <a:xfrm flipH="1">
                <a:off x="5833625" y="3197043"/>
                <a:ext cx="1526242" cy="925233"/>
              </a:xfrm>
              <a:prstGeom prst="straightConnector1">
                <a:avLst/>
              </a:prstGeom>
              <a:noFill/>
              <a:ln w="9525" cap="flat" cmpd="sng">
                <a:solidFill>
                  <a:schemeClr val="dk2"/>
                </a:solidFill>
                <a:prstDash val="solid"/>
                <a:round/>
                <a:headEnd type="none" w="med" len="med"/>
                <a:tailEnd type="triangle" w="med" len="med"/>
              </a:ln>
            </p:spPr>
          </p:cxnSp>
        </p:grpSp>
        <p:sp>
          <p:nvSpPr>
            <p:cNvPr id="2" name="TextBox 1">
              <a:extLst>
                <a:ext uri="{FF2B5EF4-FFF2-40B4-BE49-F238E27FC236}">
                  <a16:creationId xmlns:a16="http://schemas.microsoft.com/office/drawing/2014/main" id="{8CB0EB50-0260-1C4B-969A-83BF56DE0CEC}"/>
                </a:ext>
              </a:extLst>
            </p:cNvPr>
            <p:cNvSpPr txBox="1"/>
            <p:nvPr/>
          </p:nvSpPr>
          <p:spPr>
            <a:xfrm>
              <a:off x="7713036" y="5260806"/>
              <a:ext cx="383438" cy="307776"/>
            </a:xfrm>
            <a:prstGeom prst="rect">
              <a:avLst/>
            </a:prstGeom>
            <a:noFill/>
          </p:spPr>
          <p:txBody>
            <a:bodyPr wrap="none" rtlCol="0">
              <a:spAutoFit/>
            </a:bodyPr>
            <a:lstStyle/>
            <a:p>
              <a:r>
                <a:rPr lang="en-US" sz="1400" b="1" dirty="0"/>
                <a:t>13</a:t>
              </a:r>
            </a:p>
          </p:txBody>
        </p:sp>
      </p:grpSp>
      <p:pic>
        <p:nvPicPr>
          <p:cNvPr id="22" name="Picture 2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995750" y="1127688"/>
            <a:ext cx="792184" cy="846976"/>
          </a:xfrm>
          <a:prstGeom prst="rect">
            <a:avLst/>
          </a:prstGeom>
        </p:spPr>
      </p:pic>
      <p:sp>
        <p:nvSpPr>
          <p:cNvPr id="100" name="Google Shape;1971;p91">
            <a:extLst>
              <a:ext uri="{FF2B5EF4-FFF2-40B4-BE49-F238E27FC236}">
                <a16:creationId xmlns:a16="http://schemas.microsoft.com/office/drawing/2014/main" id="{A0A676BD-03F3-49D6-8910-6E621A6EF99B}"/>
              </a:ext>
            </a:extLst>
          </p:cNvPr>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8</a:t>
            </a:fld>
            <a:endParaRPr sz="2267" dirty="0">
              <a:latin typeface="Concert One"/>
              <a:ea typeface="Concert One"/>
              <a:cs typeface="Concert One"/>
              <a:sym typeface="Concert One"/>
            </a:endParaRPr>
          </a:p>
        </p:txBody>
      </p:sp>
    </p:spTree>
    <p:extLst>
      <p:ext uri="{BB962C8B-B14F-4D97-AF65-F5344CB8AC3E}">
        <p14:creationId xmlns:p14="http://schemas.microsoft.com/office/powerpoint/2010/main" val="6624868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1"/>
                                        </p:tgtEl>
                                        <p:attrNameLst>
                                          <p:attrName>style.visibility</p:attrName>
                                        </p:attrNameLst>
                                      </p:cBhvr>
                                      <p:to>
                                        <p:strVal val="visible"/>
                                      </p:to>
                                    </p:set>
                                    <p:animEffect transition="in" filter="fade">
                                      <p:cBhvr>
                                        <p:cTn id="7" dur="500"/>
                                        <p:tgtEl>
                                          <p:spTgt spid="8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500"/>
                                        <p:tgtEl>
                                          <p:spTgt spid="75"/>
                                        </p:tgtEl>
                                      </p:cBhvr>
                                    </p:animEffect>
                                  </p:childTnLst>
                                </p:cTn>
                              </p:par>
                              <p:par>
                                <p:cTn id="11" presetID="10" presetClass="entr" presetSubtype="0" fill="hold" nodeType="withEffect">
                                  <p:stCondLst>
                                    <p:cond delay="0"/>
                                  </p:stCondLst>
                                  <p:childTnLst>
                                    <p:set>
                                      <p:cBhvr>
                                        <p:cTn id="12" dur="1" fill="hold">
                                          <p:stCondLst>
                                            <p:cond delay="0"/>
                                          </p:stCondLst>
                                        </p:cTn>
                                        <p:tgtEl>
                                          <p:spTgt spid="803"/>
                                        </p:tgtEl>
                                        <p:attrNameLst>
                                          <p:attrName>style.visibility</p:attrName>
                                        </p:attrNameLst>
                                      </p:cBhvr>
                                      <p:to>
                                        <p:strVal val="visible"/>
                                      </p:to>
                                    </p:set>
                                    <p:animEffect transition="in" filter="fade">
                                      <p:cBhvr>
                                        <p:cTn id="13" dur="500"/>
                                        <p:tgtEl>
                                          <p:spTgt spid="80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fade">
                                      <p:cBhvr>
                                        <p:cTn id="18" dur="500"/>
                                        <p:tgtEl>
                                          <p:spTgt spid="64"/>
                                        </p:tgtEl>
                                      </p:cBhvr>
                                    </p:animEffect>
                                  </p:childTnLst>
                                </p:cTn>
                              </p:par>
                              <p:par>
                                <p:cTn id="19" presetID="10" presetClass="entr" presetSubtype="0" fill="hold" nodeType="withEffect">
                                  <p:stCondLst>
                                    <p:cond delay="0"/>
                                  </p:stCondLst>
                                  <p:childTnLst>
                                    <p:set>
                                      <p:cBhvr>
                                        <p:cTn id="20" dur="1" fill="hold">
                                          <p:stCondLst>
                                            <p:cond delay="0"/>
                                          </p:stCondLst>
                                        </p:cTn>
                                        <p:tgtEl>
                                          <p:spTgt spid="822"/>
                                        </p:tgtEl>
                                        <p:attrNameLst>
                                          <p:attrName>style.visibility</p:attrName>
                                        </p:attrNameLst>
                                      </p:cBhvr>
                                      <p:to>
                                        <p:strVal val="visible"/>
                                      </p:to>
                                    </p:set>
                                    <p:animEffect transition="in" filter="fade">
                                      <p:cBhvr>
                                        <p:cTn id="21" dur="500"/>
                                        <p:tgtEl>
                                          <p:spTgt spid="822"/>
                                        </p:tgtEl>
                                      </p:cBhvr>
                                    </p:animEffect>
                                  </p:childTnLst>
                                </p:cTn>
                              </p:par>
                              <p:par>
                                <p:cTn id="22" presetID="10" presetClass="entr" presetSubtype="0" fill="hold" nodeType="withEffect">
                                  <p:stCondLst>
                                    <p:cond delay="0"/>
                                  </p:stCondLst>
                                  <p:childTnLst>
                                    <p:set>
                                      <p:cBhvr>
                                        <p:cTn id="23" dur="1" fill="hold">
                                          <p:stCondLst>
                                            <p:cond delay="0"/>
                                          </p:stCondLst>
                                        </p:cTn>
                                        <p:tgtEl>
                                          <p:spTgt spid="812"/>
                                        </p:tgtEl>
                                        <p:attrNameLst>
                                          <p:attrName>style.visibility</p:attrName>
                                        </p:attrNameLst>
                                      </p:cBhvr>
                                      <p:to>
                                        <p:strVal val="visible"/>
                                      </p:to>
                                    </p:set>
                                    <p:animEffect transition="in" filter="fade">
                                      <p:cBhvr>
                                        <p:cTn id="24" dur="500"/>
                                        <p:tgtEl>
                                          <p:spTgt spid="812"/>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500"/>
                                        <p:tgtEl>
                                          <p:spTgt spid="65"/>
                                        </p:tgtEl>
                                      </p:cBhvr>
                                    </p:animEffect>
                                  </p:childTnLst>
                                </p:cTn>
                              </p:par>
                              <p:par>
                                <p:cTn id="30" presetID="10" presetClass="entr" presetSubtype="0" fill="hold" nodeType="with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
                                        </p:tgtEl>
                                        <p:attrNameLst>
                                          <p:attrName>style.visibility</p:attrName>
                                        </p:attrNameLst>
                                      </p:cBhvr>
                                      <p:to>
                                        <p:strVal val="visible"/>
                                      </p:to>
                                    </p:set>
                                    <p:animEffect transition="in" filter="fade">
                                      <p:cBhvr>
                                        <p:cTn id="40" dur="500"/>
                                        <p:tgtEl>
                                          <p:spTgt spid="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824"/>
                                        </p:tgtEl>
                                        <p:attrNameLst>
                                          <p:attrName>style.visibility</p:attrName>
                                        </p:attrNameLst>
                                      </p:cBhvr>
                                      <p:to>
                                        <p:strVal val="visible"/>
                                      </p:to>
                                    </p:set>
                                    <p:animEffect transition="in" filter="fade">
                                      <p:cBhvr>
                                        <p:cTn id="46" dur="500"/>
                                        <p:tgtEl>
                                          <p:spTgt spid="824"/>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fade">
                                      <p:cBhvr>
                                        <p:cTn id="51" dur="500"/>
                                        <p:tgtEl>
                                          <p:spTgt spid="17"/>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27"/>
                                        </p:tgtEl>
                                        <p:attrNameLst>
                                          <p:attrName>style.visibility</p:attrName>
                                        </p:attrNameLst>
                                      </p:cBhvr>
                                      <p:to>
                                        <p:strVal val="visible"/>
                                      </p:to>
                                    </p:set>
                                    <p:animEffect transition="in" filter="fade">
                                      <p:cBhvr>
                                        <p:cTn id="56" dur="500"/>
                                        <p:tgtEl>
                                          <p:spTgt spid="82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fade">
                                      <p:cBhvr>
                                        <p:cTn id="59" dur="500"/>
                                        <p:tgtEl>
                                          <p:spTgt spid="69"/>
                                        </p:tgtEl>
                                      </p:cBhvr>
                                    </p:animEffect>
                                  </p:childTnLst>
                                </p:cTn>
                              </p:par>
                              <p:par>
                                <p:cTn id="60" presetID="10" presetClass="entr" presetSubtype="0" fill="hold" nodeType="withEffect">
                                  <p:stCondLst>
                                    <p:cond delay="0"/>
                                  </p:stCondLst>
                                  <p:childTnLst>
                                    <p:set>
                                      <p:cBhvr>
                                        <p:cTn id="61" dur="1" fill="hold">
                                          <p:stCondLst>
                                            <p:cond delay="0"/>
                                          </p:stCondLst>
                                        </p:cTn>
                                        <p:tgtEl>
                                          <p:spTgt spid="73"/>
                                        </p:tgtEl>
                                        <p:attrNameLst>
                                          <p:attrName>style.visibility</p:attrName>
                                        </p:attrNameLst>
                                      </p:cBhvr>
                                      <p:to>
                                        <p:strVal val="visible"/>
                                      </p:to>
                                    </p:set>
                                    <p:animEffect transition="in" filter="fade">
                                      <p:cBhvr>
                                        <p:cTn id="62" dur="500"/>
                                        <p:tgtEl>
                                          <p:spTgt spid="73"/>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fade">
                                      <p:cBhvr>
                                        <p:cTn id="67" dur="500"/>
                                        <p:tgtEl>
                                          <p:spTgt spid="68"/>
                                        </p:tgtEl>
                                      </p:cBhvr>
                                    </p:animEffect>
                                  </p:childTnLst>
                                </p:cTn>
                              </p:par>
                              <p:par>
                                <p:cTn id="68" presetID="10" presetClass="entr" presetSubtype="0" fill="hold" nodeType="withEffect">
                                  <p:stCondLst>
                                    <p:cond delay="0"/>
                                  </p:stCondLst>
                                  <p:childTnLst>
                                    <p:set>
                                      <p:cBhvr>
                                        <p:cTn id="69" dur="1" fill="hold">
                                          <p:stCondLst>
                                            <p:cond delay="0"/>
                                          </p:stCondLst>
                                        </p:cTn>
                                        <p:tgtEl>
                                          <p:spTgt spid="80"/>
                                        </p:tgtEl>
                                        <p:attrNameLst>
                                          <p:attrName>style.visibility</p:attrName>
                                        </p:attrNameLst>
                                      </p:cBhvr>
                                      <p:to>
                                        <p:strVal val="visible"/>
                                      </p:to>
                                    </p:set>
                                    <p:animEffect transition="in" filter="fade">
                                      <p:cBhvr>
                                        <p:cTn id="70" dur="500"/>
                                        <p:tgtEl>
                                          <p:spTgt spid="80"/>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77"/>
                                        </p:tgtEl>
                                        <p:attrNameLst>
                                          <p:attrName>style.visibility</p:attrName>
                                        </p:attrNameLst>
                                      </p:cBhvr>
                                      <p:to>
                                        <p:strVal val="visible"/>
                                      </p:to>
                                    </p:set>
                                    <p:animEffect transition="in" filter="fade">
                                      <p:cBhvr>
                                        <p:cTn id="75" dur="500"/>
                                        <p:tgtEl>
                                          <p:spTgt spid="77"/>
                                        </p:tgtEl>
                                      </p:cBhvr>
                                    </p:animEffect>
                                  </p:childTnLst>
                                </p:cTn>
                              </p:par>
                              <p:par>
                                <p:cTn id="76" presetID="10" presetClass="entr" presetSubtype="0" fill="hold" nodeType="withEffect">
                                  <p:stCondLst>
                                    <p:cond delay="0"/>
                                  </p:stCondLst>
                                  <p:childTnLst>
                                    <p:set>
                                      <p:cBhvr>
                                        <p:cTn id="77" dur="1" fill="hold">
                                          <p:stCondLst>
                                            <p:cond delay="0"/>
                                          </p:stCondLst>
                                        </p:cTn>
                                        <p:tgtEl>
                                          <p:spTgt spid="837"/>
                                        </p:tgtEl>
                                        <p:attrNameLst>
                                          <p:attrName>style.visibility</p:attrName>
                                        </p:attrNameLst>
                                      </p:cBhvr>
                                      <p:to>
                                        <p:strVal val="visible"/>
                                      </p:to>
                                    </p:set>
                                    <p:animEffect transition="in" filter="fade">
                                      <p:cBhvr>
                                        <p:cTn id="78" dur="500"/>
                                        <p:tgtEl>
                                          <p:spTgt spid="837"/>
                                        </p:tgtEl>
                                      </p:cBhvr>
                                    </p:animEffect>
                                  </p:childTnLst>
                                </p:cTn>
                              </p:par>
                              <p:par>
                                <p:cTn id="79" presetID="10" presetClass="entr" presetSubtype="0" fill="hold" nodeType="withEffect">
                                  <p:stCondLst>
                                    <p:cond delay="0"/>
                                  </p:stCondLst>
                                  <p:childTnLst>
                                    <p:set>
                                      <p:cBhvr>
                                        <p:cTn id="80" dur="1" fill="hold">
                                          <p:stCondLst>
                                            <p:cond delay="0"/>
                                          </p:stCondLst>
                                        </p:cTn>
                                        <p:tgtEl>
                                          <p:spTgt spid="809"/>
                                        </p:tgtEl>
                                        <p:attrNameLst>
                                          <p:attrName>style.visibility</p:attrName>
                                        </p:attrNameLst>
                                      </p:cBhvr>
                                      <p:to>
                                        <p:strVal val="visible"/>
                                      </p:to>
                                    </p:set>
                                    <p:animEffect transition="in" filter="fade">
                                      <p:cBhvr>
                                        <p:cTn id="81" dur="500"/>
                                        <p:tgtEl>
                                          <p:spTgt spid="809"/>
                                        </p:tgtEl>
                                      </p:cBhvr>
                                    </p:animEffec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76"/>
                                        </p:tgtEl>
                                        <p:attrNameLst>
                                          <p:attrName>style.visibility</p:attrName>
                                        </p:attrNameLst>
                                      </p:cBhvr>
                                      <p:to>
                                        <p:strVal val="visible"/>
                                      </p:to>
                                    </p:set>
                                    <p:animEffect transition="in" filter="fade">
                                      <p:cBhvr>
                                        <p:cTn id="86" dur="500"/>
                                        <p:tgtEl>
                                          <p:spTgt spid="76"/>
                                        </p:tgtEl>
                                      </p:cBhvr>
                                    </p:animEffect>
                                  </p:childTnLst>
                                </p:cTn>
                              </p:par>
                              <p:par>
                                <p:cTn id="87" presetID="10" presetClass="entr" presetSubtype="0" fill="hold" nodeType="withEffect">
                                  <p:stCondLst>
                                    <p:cond delay="0"/>
                                  </p:stCondLst>
                                  <p:childTnLst>
                                    <p:set>
                                      <p:cBhvr>
                                        <p:cTn id="88" dur="1" fill="hold">
                                          <p:stCondLst>
                                            <p:cond delay="0"/>
                                          </p:stCondLst>
                                        </p:cTn>
                                        <p:tgtEl>
                                          <p:spTgt spid="838"/>
                                        </p:tgtEl>
                                        <p:attrNameLst>
                                          <p:attrName>style.visibility</p:attrName>
                                        </p:attrNameLst>
                                      </p:cBhvr>
                                      <p:to>
                                        <p:strVal val="visible"/>
                                      </p:to>
                                    </p:set>
                                    <p:animEffect transition="in" filter="fade">
                                      <p:cBhvr>
                                        <p:cTn id="89" dur="500"/>
                                        <p:tgtEl>
                                          <p:spTgt spid="838"/>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78"/>
                                        </p:tgtEl>
                                        <p:attrNameLst>
                                          <p:attrName>style.visibility</p:attrName>
                                        </p:attrNameLst>
                                      </p:cBhvr>
                                      <p:to>
                                        <p:strVal val="visible"/>
                                      </p:to>
                                    </p:set>
                                    <p:animEffect transition="in" filter="fade">
                                      <p:cBhvr>
                                        <p:cTn id="94" dur="500"/>
                                        <p:tgtEl>
                                          <p:spTgt spid="78"/>
                                        </p:tgtEl>
                                      </p:cBhvr>
                                    </p:animEffect>
                                  </p:childTnLst>
                                </p:cTn>
                              </p:par>
                              <p:par>
                                <p:cTn id="95" presetID="10" presetClass="entr" presetSubtype="0" fill="hold" nodeType="withEffect">
                                  <p:stCondLst>
                                    <p:cond delay="0"/>
                                  </p:stCondLst>
                                  <p:childTnLst>
                                    <p:set>
                                      <p:cBhvr>
                                        <p:cTn id="96" dur="1" fill="hold">
                                          <p:stCondLst>
                                            <p:cond delay="0"/>
                                          </p:stCondLst>
                                        </p:cTn>
                                        <p:tgtEl>
                                          <p:spTgt spid="93"/>
                                        </p:tgtEl>
                                        <p:attrNameLst>
                                          <p:attrName>style.visibility</p:attrName>
                                        </p:attrNameLst>
                                      </p:cBhvr>
                                      <p:to>
                                        <p:strVal val="visible"/>
                                      </p:to>
                                    </p:set>
                                    <p:animEffect transition="in" filter="fade">
                                      <p:cBhvr>
                                        <p:cTn id="97" dur="500"/>
                                        <p:tgtEl>
                                          <p:spTgt spid="93"/>
                                        </p:tgtEl>
                                      </p:cBhvr>
                                    </p:animEffect>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
                                        </p:tgtEl>
                                        <p:attrNameLst>
                                          <p:attrName>style.visibility</p:attrName>
                                        </p:attrNameLst>
                                      </p:cBhvr>
                                      <p:to>
                                        <p:strVal val="visible"/>
                                      </p:to>
                                    </p:set>
                                    <p:animEffect transition="in" filter="fade">
                                      <p:cBhvr>
                                        <p:cTn id="102" dur="500"/>
                                        <p:tgtEl>
                                          <p:spTgt spid="9"/>
                                        </p:tgtEl>
                                      </p:cBhvr>
                                    </p:animEffect>
                                  </p:childTnLst>
                                </p:cTn>
                              </p:par>
                            </p:childTnLst>
                          </p:cTn>
                        </p:par>
                      </p:childTnLst>
                    </p:cTn>
                  </p:par>
                  <p:par>
                    <p:cTn id="103" fill="hold">
                      <p:stCondLst>
                        <p:cond delay="indefinite"/>
                      </p:stCondLst>
                      <p:childTnLst>
                        <p:par>
                          <p:cTn id="104" fill="hold">
                            <p:stCondLst>
                              <p:cond delay="0"/>
                            </p:stCondLst>
                            <p:childTnLst>
                              <p:par>
                                <p:cTn id="105" presetID="10" presetClass="entr" presetSubtype="0" fill="hold" nodeType="clickEffect">
                                  <p:stCondLst>
                                    <p:cond delay="0"/>
                                  </p:stCondLst>
                                  <p:childTnLst>
                                    <p:set>
                                      <p:cBhvr>
                                        <p:cTn id="106" dur="1" fill="hold">
                                          <p:stCondLst>
                                            <p:cond delay="0"/>
                                          </p:stCondLst>
                                        </p:cTn>
                                        <p:tgtEl>
                                          <p:spTgt spid="15"/>
                                        </p:tgtEl>
                                        <p:attrNameLst>
                                          <p:attrName>style.visibility</p:attrName>
                                        </p:attrNameLst>
                                      </p:cBhvr>
                                      <p:to>
                                        <p:strVal val="visible"/>
                                      </p:to>
                                    </p:set>
                                    <p:animEffect transition="in" filter="fade">
                                      <p:cBhvr>
                                        <p:cTn id="107" dur="500"/>
                                        <p:tgtEl>
                                          <p:spTgt spid="15"/>
                                        </p:tgtEl>
                                      </p:cBhvr>
                                    </p:animEffect>
                                  </p:childTnLst>
                                </p:cTn>
                              </p:par>
                            </p:childTnLst>
                          </p:cTn>
                        </p:par>
                      </p:childTnLst>
                    </p:cTn>
                  </p:par>
                  <p:par>
                    <p:cTn id="108" fill="hold">
                      <p:stCondLst>
                        <p:cond delay="indefinite"/>
                      </p:stCondLst>
                      <p:childTnLst>
                        <p:par>
                          <p:cTn id="109" fill="hold">
                            <p:stCondLst>
                              <p:cond delay="0"/>
                            </p:stCondLst>
                            <p:childTnLst>
                              <p:par>
                                <p:cTn id="110" presetID="10" presetClass="entr" presetSubtype="0" fill="hold" nodeType="clickEffect">
                                  <p:stCondLst>
                                    <p:cond delay="0"/>
                                  </p:stCondLst>
                                  <p:childTnLst>
                                    <p:set>
                                      <p:cBhvr>
                                        <p:cTn id="111" dur="1" fill="hold">
                                          <p:stCondLst>
                                            <p:cond delay="0"/>
                                          </p:stCondLst>
                                        </p:cTn>
                                        <p:tgtEl>
                                          <p:spTgt spid="16"/>
                                        </p:tgtEl>
                                        <p:attrNameLst>
                                          <p:attrName>style.visibility</p:attrName>
                                        </p:attrNameLst>
                                      </p:cBhvr>
                                      <p:to>
                                        <p:strVal val="visible"/>
                                      </p:to>
                                    </p:set>
                                    <p:animEffect transition="in" filter="fade">
                                      <p:cBhvr>
                                        <p:cTn id="112" dur="500"/>
                                        <p:tgtEl>
                                          <p:spTgt spid="16"/>
                                        </p:tgtEl>
                                      </p:cBhvr>
                                    </p:animEffect>
                                  </p:childTnLst>
                                </p:cTn>
                              </p:par>
                            </p:childTnLst>
                          </p:cTn>
                        </p:par>
                      </p:childTnLst>
                    </p:cTn>
                  </p:par>
                  <p:par>
                    <p:cTn id="113" fill="hold">
                      <p:stCondLst>
                        <p:cond delay="indefinite"/>
                      </p:stCondLst>
                      <p:childTnLst>
                        <p:par>
                          <p:cTn id="114" fill="hold">
                            <p:stCondLst>
                              <p:cond delay="0"/>
                            </p:stCondLst>
                            <p:childTnLst>
                              <p:par>
                                <p:cTn id="115" presetID="10" presetClass="entr" presetSubtype="0" fill="hold" nodeType="clickEffect">
                                  <p:stCondLst>
                                    <p:cond delay="0"/>
                                  </p:stCondLst>
                                  <p:childTnLst>
                                    <p:set>
                                      <p:cBhvr>
                                        <p:cTn id="116" dur="1" fill="hold">
                                          <p:stCondLst>
                                            <p:cond delay="0"/>
                                          </p:stCondLst>
                                        </p:cTn>
                                        <p:tgtEl>
                                          <p:spTgt spid="11"/>
                                        </p:tgtEl>
                                        <p:attrNameLst>
                                          <p:attrName>style.visibility</p:attrName>
                                        </p:attrNameLst>
                                      </p:cBhvr>
                                      <p:to>
                                        <p:strVal val="visible"/>
                                      </p:to>
                                    </p:set>
                                    <p:animEffect transition="in" filter="fade">
                                      <p:cBhvr>
                                        <p:cTn id="117" dur="500"/>
                                        <p:tgtEl>
                                          <p:spTgt spid="11"/>
                                        </p:tgtEl>
                                      </p:cBhvr>
                                    </p:animEffect>
                                  </p:childTnLst>
                                </p:cTn>
                              </p:par>
                            </p:childTnLst>
                          </p:cTn>
                        </p:par>
                      </p:childTnLst>
                    </p:cTn>
                  </p:par>
                  <p:par>
                    <p:cTn id="118" fill="hold">
                      <p:stCondLst>
                        <p:cond delay="indefinite"/>
                      </p:stCondLst>
                      <p:childTnLst>
                        <p:par>
                          <p:cTn id="119" fill="hold">
                            <p:stCondLst>
                              <p:cond delay="0"/>
                            </p:stCondLst>
                            <p:childTnLst>
                              <p:par>
                                <p:cTn id="120" presetID="1" presetClass="exit" presetSubtype="0" fill="hold" nodeType="clickEffect">
                                  <p:stCondLst>
                                    <p:cond delay="0"/>
                                  </p:stCondLst>
                                  <p:childTnLst>
                                    <p:set>
                                      <p:cBhvr>
                                        <p:cTn id="121" dur="1" fill="hold">
                                          <p:stCondLst>
                                            <p:cond delay="0"/>
                                          </p:stCondLst>
                                        </p:cTn>
                                        <p:tgtEl>
                                          <p:spTgt spid="812"/>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nodeType="clickEffect">
                                  <p:stCondLst>
                                    <p:cond delay="0"/>
                                  </p:stCondLst>
                                  <p:childTnLst>
                                    <p:set>
                                      <p:cBhvr>
                                        <p:cTn id="125" dur="1" fill="hold">
                                          <p:stCondLst>
                                            <p:cond delay="0"/>
                                          </p:stCondLst>
                                        </p:cTn>
                                        <p:tgtEl>
                                          <p:spTgt spid="7"/>
                                        </p:tgtEl>
                                        <p:attrNameLst>
                                          <p:attrName>style.visibility</p:attrName>
                                        </p:attrNameLst>
                                      </p:cBhvr>
                                      <p:to>
                                        <p:strVal val="visible"/>
                                      </p:to>
                                    </p:set>
                                    <p:animEffect transition="in" filter="fade">
                                      <p:cBhvr>
                                        <p:cTn id="126" dur="500"/>
                                        <p:tgtEl>
                                          <p:spTgt spid="7"/>
                                        </p:tgtEl>
                                      </p:cBhvr>
                                    </p:animEffect>
                                  </p:childTnLst>
                                </p:cTn>
                              </p:par>
                            </p:childTnLst>
                          </p:cTn>
                        </p:par>
                      </p:childTnLst>
                    </p:cTn>
                  </p:par>
                  <p:par>
                    <p:cTn id="127" fill="hold">
                      <p:stCondLst>
                        <p:cond delay="indefinite"/>
                      </p:stCondLst>
                      <p:childTnLst>
                        <p:par>
                          <p:cTn id="128" fill="hold">
                            <p:stCondLst>
                              <p:cond delay="0"/>
                            </p:stCondLst>
                            <p:childTnLst>
                              <p:par>
                                <p:cTn id="129" presetID="1" presetClass="exit" presetSubtype="0" fill="hold" nodeType="clickEffect">
                                  <p:stCondLst>
                                    <p:cond delay="0"/>
                                  </p:stCondLst>
                                  <p:childTnLst>
                                    <p:set>
                                      <p:cBhvr>
                                        <p:cTn id="130" dur="1" fill="hold">
                                          <p:stCondLst>
                                            <p:cond delay="0"/>
                                          </p:stCondLst>
                                        </p:cTn>
                                        <p:tgtEl>
                                          <p:spTgt spid="10"/>
                                        </p:tgtEl>
                                        <p:attrNameLst>
                                          <p:attrName>style.visibility</p:attrName>
                                        </p:attrNameLst>
                                      </p:cBhvr>
                                      <p:to>
                                        <p:strVal val="hidden"/>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8"/>
                                        </p:tgtEl>
                                        <p:attrNameLst>
                                          <p:attrName>style.visibility</p:attrName>
                                        </p:attrNameLst>
                                      </p:cBhvr>
                                      <p:to>
                                        <p:strVal val="visible"/>
                                      </p:to>
                                    </p:set>
                                    <p:animEffect transition="in" filter="fade">
                                      <p:cBhvr>
                                        <p:cTn id="135" dur="500"/>
                                        <p:tgtEl>
                                          <p:spTgt spid="8"/>
                                        </p:tgtEl>
                                      </p:cBhvr>
                                    </p:animEffect>
                                  </p:childTnLst>
                                </p:cTn>
                              </p:par>
                            </p:childTnLst>
                          </p:cTn>
                        </p:par>
                      </p:childTnLst>
                    </p:cTn>
                  </p:par>
                  <p:par>
                    <p:cTn id="136" fill="hold">
                      <p:stCondLst>
                        <p:cond delay="indefinite"/>
                      </p:stCondLst>
                      <p:childTnLst>
                        <p:par>
                          <p:cTn id="137" fill="hold">
                            <p:stCondLst>
                              <p:cond delay="0"/>
                            </p:stCondLst>
                            <p:childTnLst>
                              <p:par>
                                <p:cTn id="138" presetID="1" presetClass="exit" presetSubtype="0" fill="hold" nodeType="clickEffect">
                                  <p:stCondLst>
                                    <p:cond delay="0"/>
                                  </p:stCondLst>
                                  <p:childTnLst>
                                    <p:set>
                                      <p:cBhvr>
                                        <p:cTn id="139" dur="1" fill="hold">
                                          <p:stCondLst>
                                            <p:cond delay="0"/>
                                          </p:stCondLst>
                                        </p:cTn>
                                        <p:tgtEl>
                                          <p:spTgt spid="3"/>
                                        </p:tgtEl>
                                        <p:attrNameLst>
                                          <p:attrName>style.visibility</p:attrName>
                                        </p:attrNameLst>
                                      </p:cBhvr>
                                      <p:to>
                                        <p:strVal val="hidden"/>
                                      </p:to>
                                    </p:set>
                                  </p:childTnLst>
                                </p:cTn>
                              </p:par>
                            </p:childTnLst>
                          </p:cTn>
                        </p:par>
                      </p:childTnLst>
                    </p:cTn>
                  </p:par>
                  <p:par>
                    <p:cTn id="140" fill="hold">
                      <p:stCondLst>
                        <p:cond delay="indefinite"/>
                      </p:stCondLst>
                      <p:childTnLst>
                        <p:par>
                          <p:cTn id="141" fill="hold">
                            <p:stCondLst>
                              <p:cond delay="0"/>
                            </p:stCondLst>
                            <p:childTnLst>
                              <p:par>
                                <p:cTn id="142" presetID="10" presetClass="entr" presetSubtype="0" fill="hold" nodeType="clickEffect">
                                  <p:stCondLst>
                                    <p:cond delay="0"/>
                                  </p:stCondLst>
                                  <p:childTnLst>
                                    <p:set>
                                      <p:cBhvr>
                                        <p:cTn id="143" dur="1" fill="hold">
                                          <p:stCondLst>
                                            <p:cond delay="0"/>
                                          </p:stCondLst>
                                        </p:cTn>
                                        <p:tgtEl>
                                          <p:spTgt spid="18"/>
                                        </p:tgtEl>
                                        <p:attrNameLst>
                                          <p:attrName>style.visibility</p:attrName>
                                        </p:attrNameLst>
                                      </p:cBhvr>
                                      <p:to>
                                        <p:strVal val="visible"/>
                                      </p:to>
                                    </p:set>
                                    <p:animEffect transition="in" filter="fade">
                                      <p:cBhvr>
                                        <p:cTn id="144" dur="500"/>
                                        <p:tgtEl>
                                          <p:spTgt spid="18"/>
                                        </p:tgtEl>
                                      </p:cBhvr>
                                    </p:animEffect>
                                  </p:childTnLst>
                                </p:cTn>
                              </p:par>
                              <p:par>
                                <p:cTn id="145" presetID="10" presetClass="entr" presetSubtype="0" fill="hold" nodeType="withEffect">
                                  <p:stCondLst>
                                    <p:cond delay="0"/>
                                  </p:stCondLst>
                                  <p:childTnLst>
                                    <p:set>
                                      <p:cBhvr>
                                        <p:cTn id="146" dur="1" fill="hold">
                                          <p:stCondLst>
                                            <p:cond delay="0"/>
                                          </p:stCondLst>
                                        </p:cTn>
                                        <p:tgtEl>
                                          <p:spTgt spid="22"/>
                                        </p:tgtEl>
                                        <p:attrNameLst>
                                          <p:attrName>style.visibility</p:attrName>
                                        </p:attrNameLst>
                                      </p:cBhvr>
                                      <p:to>
                                        <p:strVal val="visible"/>
                                      </p:to>
                                    </p:set>
                                    <p:animEffect transition="in" filter="fade">
                                      <p:cBhvr>
                                        <p:cTn id="147" dur="500"/>
                                        <p:tgtEl>
                                          <p:spTgt spid="22"/>
                                        </p:tgtEl>
                                      </p:cBhvr>
                                    </p:animEffect>
                                  </p:childTnLst>
                                </p:cTn>
                              </p:par>
                            </p:childTnLst>
                          </p:cTn>
                        </p:par>
                      </p:childTnLst>
                    </p:cTn>
                  </p:par>
                  <p:par>
                    <p:cTn id="148" fill="hold">
                      <p:stCondLst>
                        <p:cond delay="indefinite"/>
                      </p:stCondLst>
                      <p:childTnLst>
                        <p:par>
                          <p:cTn id="149" fill="hold">
                            <p:stCondLst>
                              <p:cond delay="0"/>
                            </p:stCondLst>
                            <p:childTnLst>
                              <p:par>
                                <p:cTn id="150" presetID="1" presetClass="exit" presetSubtype="0" fill="hold" nodeType="clickEffect">
                                  <p:stCondLst>
                                    <p:cond delay="0"/>
                                  </p:stCondLst>
                                  <p:childTnLst>
                                    <p:set>
                                      <p:cBhvr>
                                        <p:cTn id="151" dur="1" fill="hold">
                                          <p:stCondLst>
                                            <p:cond delay="0"/>
                                          </p:stCondLst>
                                        </p:cTn>
                                        <p:tgtEl>
                                          <p:spTgt spid="809"/>
                                        </p:tgtEl>
                                        <p:attrNameLst>
                                          <p:attrName>style.visibility</p:attrName>
                                        </p:attrNameLst>
                                      </p:cBhvr>
                                      <p:to>
                                        <p:strVal val="hidden"/>
                                      </p:to>
                                    </p:set>
                                  </p:childTnLst>
                                </p:cTn>
                              </p:par>
                            </p:childTnLst>
                          </p:cTn>
                        </p:par>
                      </p:childTnLst>
                    </p:cTn>
                  </p:par>
                  <p:par>
                    <p:cTn id="152" fill="hold">
                      <p:stCondLst>
                        <p:cond delay="indefinite"/>
                      </p:stCondLst>
                      <p:childTnLst>
                        <p:par>
                          <p:cTn id="153" fill="hold">
                            <p:stCondLst>
                              <p:cond delay="0"/>
                            </p:stCondLst>
                            <p:childTnLst>
                              <p:par>
                                <p:cTn id="154" presetID="10" presetClass="entr" presetSubtype="0" fill="hold" nodeType="clickEffect">
                                  <p:stCondLst>
                                    <p:cond delay="0"/>
                                  </p:stCondLst>
                                  <p:childTnLst>
                                    <p:set>
                                      <p:cBhvr>
                                        <p:cTn id="155" dur="1" fill="hold">
                                          <p:stCondLst>
                                            <p:cond delay="0"/>
                                          </p:stCondLst>
                                        </p:cTn>
                                        <p:tgtEl>
                                          <p:spTgt spid="19"/>
                                        </p:tgtEl>
                                        <p:attrNameLst>
                                          <p:attrName>style.visibility</p:attrName>
                                        </p:attrNameLst>
                                      </p:cBhvr>
                                      <p:to>
                                        <p:strVal val="visible"/>
                                      </p:to>
                                    </p:set>
                                    <p:animEffect transition="in" filter="fade">
                                      <p:cBhvr>
                                        <p:cTn id="156" dur="500"/>
                                        <p:tgtEl>
                                          <p:spTgt spid="19"/>
                                        </p:tgtEl>
                                      </p:cBhvr>
                                    </p:animEffect>
                                  </p:childTnLst>
                                </p:cTn>
                              </p:par>
                            </p:childTnLst>
                          </p:cTn>
                        </p:par>
                      </p:childTnLst>
                    </p:cTn>
                  </p:par>
                  <p:par>
                    <p:cTn id="157" fill="hold">
                      <p:stCondLst>
                        <p:cond delay="indefinite"/>
                      </p:stCondLst>
                      <p:childTnLst>
                        <p:par>
                          <p:cTn id="158" fill="hold">
                            <p:stCondLst>
                              <p:cond delay="0"/>
                            </p:stCondLst>
                            <p:childTnLst>
                              <p:par>
                                <p:cTn id="159" presetID="1" presetClass="exit" presetSubtype="0" fill="hold" nodeType="clickEffect">
                                  <p:stCondLst>
                                    <p:cond delay="0"/>
                                  </p:stCondLst>
                                  <p:childTnLst>
                                    <p:set>
                                      <p:cBhvr>
                                        <p:cTn id="160" dur="1" fill="hold">
                                          <p:stCondLst>
                                            <p:cond delay="0"/>
                                          </p:stCondLst>
                                        </p:cTn>
                                        <p:tgtEl>
                                          <p:spTgt spid="15"/>
                                        </p:tgtEl>
                                        <p:attrNameLst>
                                          <p:attrName>style.visibility</p:attrName>
                                        </p:attrNameLst>
                                      </p:cBhvr>
                                      <p:to>
                                        <p:strVal val="hidden"/>
                                      </p:to>
                                    </p:set>
                                  </p:childTnLst>
                                </p:cTn>
                              </p:par>
                            </p:childTnLst>
                          </p:cTn>
                        </p:par>
                      </p:childTnLst>
                    </p:cTn>
                  </p:par>
                  <p:par>
                    <p:cTn id="161" fill="hold">
                      <p:stCondLst>
                        <p:cond delay="indefinite"/>
                      </p:stCondLst>
                      <p:childTnLst>
                        <p:par>
                          <p:cTn id="162" fill="hold">
                            <p:stCondLst>
                              <p:cond delay="0"/>
                            </p:stCondLst>
                            <p:childTnLst>
                              <p:par>
                                <p:cTn id="163" presetID="10" presetClass="entr" presetSubtype="0" fill="hold" nodeType="clickEffect">
                                  <p:stCondLst>
                                    <p:cond delay="0"/>
                                  </p:stCondLst>
                                  <p:childTnLst>
                                    <p:set>
                                      <p:cBhvr>
                                        <p:cTn id="164" dur="1" fill="hold">
                                          <p:stCondLst>
                                            <p:cond delay="0"/>
                                          </p:stCondLst>
                                        </p:cTn>
                                        <p:tgtEl>
                                          <p:spTgt spid="20"/>
                                        </p:tgtEl>
                                        <p:attrNameLst>
                                          <p:attrName>style.visibility</p:attrName>
                                        </p:attrNameLst>
                                      </p:cBhvr>
                                      <p:to>
                                        <p:strVal val="visible"/>
                                      </p:to>
                                    </p:set>
                                    <p:animEffect transition="in" filter="fade">
                                      <p:cBhvr>
                                        <p:cTn id="165" dur="500"/>
                                        <p:tgtEl>
                                          <p:spTgt spid="20"/>
                                        </p:tgtEl>
                                      </p:cBhvr>
                                    </p:animEffect>
                                  </p:childTnLst>
                                </p:cTn>
                              </p:par>
                            </p:childTnLst>
                          </p:cTn>
                        </p:par>
                      </p:childTnLst>
                    </p:cTn>
                  </p:par>
                  <p:par>
                    <p:cTn id="166" fill="hold">
                      <p:stCondLst>
                        <p:cond delay="indefinite"/>
                      </p:stCondLst>
                      <p:childTnLst>
                        <p:par>
                          <p:cTn id="167" fill="hold">
                            <p:stCondLst>
                              <p:cond delay="0"/>
                            </p:stCondLst>
                            <p:childTnLst>
                              <p:par>
                                <p:cTn id="168" presetID="10" presetClass="entr" presetSubtype="0" fill="hold" grpId="0" nodeType="clickEffect">
                                  <p:stCondLst>
                                    <p:cond delay="0"/>
                                  </p:stCondLst>
                                  <p:childTnLst>
                                    <p:set>
                                      <p:cBhvr>
                                        <p:cTn id="169" dur="1" fill="hold">
                                          <p:stCondLst>
                                            <p:cond delay="0"/>
                                          </p:stCondLst>
                                        </p:cTn>
                                        <p:tgtEl>
                                          <p:spTgt spid="124"/>
                                        </p:tgtEl>
                                        <p:attrNameLst>
                                          <p:attrName>style.visibility</p:attrName>
                                        </p:attrNameLst>
                                      </p:cBhvr>
                                      <p:to>
                                        <p:strVal val="visible"/>
                                      </p:to>
                                    </p:set>
                                    <p:animEffect transition="in" filter="fade">
                                      <p:cBhvr>
                                        <p:cTn id="170" dur="500"/>
                                        <p:tgtEl>
                                          <p:spTgt spid="124"/>
                                        </p:tgtEl>
                                      </p:cBhvr>
                                    </p:animEffect>
                                  </p:childTnLst>
                                </p:cTn>
                              </p:par>
                              <p:par>
                                <p:cTn id="171" presetID="10" presetClass="entr" presetSubtype="0" fill="hold" nodeType="withEffect">
                                  <p:stCondLst>
                                    <p:cond delay="0"/>
                                  </p:stCondLst>
                                  <p:childTnLst>
                                    <p:set>
                                      <p:cBhvr>
                                        <p:cTn id="172" dur="1" fill="hold">
                                          <p:stCondLst>
                                            <p:cond delay="0"/>
                                          </p:stCondLst>
                                        </p:cTn>
                                        <p:tgtEl>
                                          <p:spTgt spid="133"/>
                                        </p:tgtEl>
                                        <p:attrNameLst>
                                          <p:attrName>style.visibility</p:attrName>
                                        </p:attrNameLst>
                                      </p:cBhvr>
                                      <p:to>
                                        <p:strVal val="visible"/>
                                      </p:to>
                                    </p:set>
                                    <p:animEffect transition="in" filter="fade">
                                      <p:cBhvr>
                                        <p:cTn id="173" dur="500"/>
                                        <p:tgtEl>
                                          <p:spTgt spid="133"/>
                                        </p:tgtEl>
                                      </p:cBhvr>
                                    </p:animEffect>
                                  </p:childTnLst>
                                </p:cTn>
                              </p:par>
                              <p:par>
                                <p:cTn id="174" presetID="10" presetClass="entr" presetSubtype="0" fill="hold" nodeType="withEffect">
                                  <p:stCondLst>
                                    <p:cond delay="0"/>
                                  </p:stCondLst>
                                  <p:childTnLst>
                                    <p:set>
                                      <p:cBhvr>
                                        <p:cTn id="175" dur="1" fill="hold">
                                          <p:stCondLst>
                                            <p:cond delay="0"/>
                                          </p:stCondLst>
                                        </p:cTn>
                                        <p:tgtEl>
                                          <p:spTgt spid="137"/>
                                        </p:tgtEl>
                                        <p:attrNameLst>
                                          <p:attrName>style.visibility</p:attrName>
                                        </p:attrNameLst>
                                      </p:cBhvr>
                                      <p:to>
                                        <p:strVal val="visible"/>
                                      </p:to>
                                    </p:set>
                                    <p:animEffect transition="in" filter="fade">
                                      <p:cBhvr>
                                        <p:cTn id="176" dur="500"/>
                                        <p:tgtEl>
                                          <p:spTgt spid="137"/>
                                        </p:tgtEl>
                                      </p:cBhvr>
                                    </p:animEffect>
                                  </p:childTnLst>
                                </p:cTn>
                              </p:par>
                              <p:par>
                                <p:cTn id="177" presetID="10" presetClass="entr" presetSubtype="0" fill="hold" nodeType="withEffect">
                                  <p:stCondLst>
                                    <p:cond delay="0"/>
                                  </p:stCondLst>
                                  <p:childTnLst>
                                    <p:set>
                                      <p:cBhvr>
                                        <p:cTn id="178" dur="1" fill="hold">
                                          <p:stCondLst>
                                            <p:cond delay="0"/>
                                          </p:stCondLst>
                                        </p:cTn>
                                        <p:tgtEl>
                                          <p:spTgt spid="142"/>
                                        </p:tgtEl>
                                        <p:attrNameLst>
                                          <p:attrName>style.visibility</p:attrName>
                                        </p:attrNameLst>
                                      </p:cBhvr>
                                      <p:to>
                                        <p:strVal val="visible"/>
                                      </p:to>
                                    </p:set>
                                    <p:animEffect transition="in" filter="fade">
                                      <p:cBhvr>
                                        <p:cTn id="179" dur="50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64" grpId="0"/>
      <p:bldP spid="65" grpId="0"/>
      <p:bldP spid="68" grpId="0"/>
      <p:bldP spid="69" grpId="0"/>
      <p:bldP spid="75" grpId="0"/>
      <p:bldP spid="76" grpId="0"/>
      <p:bldP spid="77" grpId="0"/>
      <p:bldP spid="78" grpId="0"/>
      <p:bldP spid="124"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Shape 1947"/>
        <p:cNvGrpSpPr/>
        <p:nvPr/>
      </p:nvGrpSpPr>
      <p:grpSpPr>
        <a:xfrm>
          <a:off x="0" y="0"/>
          <a:ext cx="0" cy="0"/>
          <a:chOff x="0" y="0"/>
          <a:chExt cx="0" cy="0"/>
        </a:xfrm>
      </p:grpSpPr>
      <p:sp>
        <p:nvSpPr>
          <p:cNvPr id="1971" name="Google Shape;1971;p91"/>
          <p:cNvSpPr txBox="1">
            <a:spLocks noGrp="1"/>
          </p:cNvSpPr>
          <p:nvPr>
            <p:ph type="sldNum" idx="12"/>
          </p:nvPr>
        </p:nvSpPr>
        <p:spPr>
          <a:xfrm>
            <a:off x="11460412" y="6389401"/>
            <a:ext cx="731600" cy="524800"/>
          </a:xfrm>
          <a:prstGeom prst="rect">
            <a:avLst/>
          </a:prstGeom>
        </p:spPr>
        <p:txBody>
          <a:bodyPr spcFirstLastPara="1" vert="horz" wrap="square" lIns="121900" tIns="121900" rIns="121900" bIns="121900" rtlCol="0" anchor="ctr" anchorCtr="0">
            <a:noAutofit/>
          </a:bodyPr>
          <a:lstStyle/>
          <a:p>
            <a:pPr algn="ctr"/>
            <a:fld id="{00000000-1234-1234-1234-123412341234}" type="slidenum">
              <a:rPr lang="en" sz="2267">
                <a:latin typeface="Concert One"/>
                <a:ea typeface="Concert One"/>
                <a:cs typeface="Concert One"/>
                <a:sym typeface="Concert One"/>
              </a:rPr>
              <a:pPr algn="ctr"/>
              <a:t>9</a:t>
            </a:fld>
            <a:endParaRPr sz="2267">
              <a:latin typeface="Concert One"/>
              <a:ea typeface="Concert One"/>
              <a:cs typeface="Concert One"/>
              <a:sym typeface="Concert One"/>
            </a:endParaRPr>
          </a:p>
        </p:txBody>
      </p:sp>
      <p:sp>
        <p:nvSpPr>
          <p:cNvPr id="6" name="Google Shape;668;p32">
            <a:extLst>
              <a:ext uri="{FF2B5EF4-FFF2-40B4-BE49-F238E27FC236}">
                <a16:creationId xmlns:a16="http://schemas.microsoft.com/office/drawing/2014/main" id="{977566DF-52AD-0349-BB73-D4A1D7E03E57}"/>
              </a:ext>
            </a:extLst>
          </p:cNvPr>
          <p:cNvSpPr/>
          <p:nvPr/>
        </p:nvSpPr>
        <p:spPr>
          <a:xfrm>
            <a:off x="3170192" y="1939929"/>
            <a:ext cx="5851615" cy="2978141"/>
          </a:xfrm>
          <a:prstGeom prst="roundRect">
            <a:avLst>
              <a:gd name="adj" fmla="val 16667"/>
            </a:avLst>
          </a:prstGeom>
          <a:noFill/>
          <a:ln w="9525" cap="flat" cmpd="sng">
            <a:solidFill>
              <a:srgbClr val="0B5394"/>
            </a:solidFill>
            <a:prstDash val="solid"/>
            <a:round/>
            <a:headEnd type="none" w="sm" len="sm"/>
            <a:tailEnd type="none" w="sm" len="sm"/>
          </a:ln>
          <a:effectLst>
            <a:outerShdw blurRad="85725" dist="57150" dir="1620000" algn="bl" rotWithShape="0">
              <a:srgbClr val="000000">
                <a:alpha val="50000"/>
              </a:srgbClr>
            </a:outerShdw>
          </a:effectLst>
        </p:spPr>
        <p:txBody>
          <a:bodyPr spcFirstLastPara="1" wrap="square" lIns="91425" tIns="91425" rIns="91425" bIns="91425" anchor="ctr" anchorCtr="0">
            <a:noAutofit/>
          </a:bodyPr>
          <a:lstStyle/>
          <a:p>
            <a:pPr marL="871538" indent="-854075" algn="ctr">
              <a:buClr>
                <a:srgbClr val="0B5394"/>
              </a:buClr>
              <a:buSzPct val="100000"/>
              <a:buFont typeface="+mj-lt"/>
              <a:buAutoNum type="romanUcPeriod" startAt="3"/>
            </a:pPr>
            <a:r>
              <a:rPr lang="en-US" sz="4800" b="1" dirty="0">
                <a:solidFill>
                  <a:srgbClr val="0B5394"/>
                </a:solidFill>
                <a:latin typeface="Concert One"/>
                <a:ea typeface="Concert One"/>
                <a:cs typeface="Concert One"/>
                <a:sym typeface="Concert One"/>
              </a:rPr>
              <a:t>DETECTION</a:t>
            </a:r>
          </a:p>
          <a:p>
            <a:pPr marL="530225" lvl="0" indent="-455613" algn="ctr">
              <a:spcBef>
                <a:spcPts val="2000"/>
              </a:spcBef>
              <a:buFont typeface="+mj-lt"/>
              <a:buAutoNum type="arabicPeriod"/>
            </a:pPr>
            <a:r>
              <a:rPr lang="en-US" sz="2200" dirty="0">
                <a:solidFill>
                  <a:srgbClr val="0B5394"/>
                </a:solidFill>
                <a:latin typeface="Josefin Sans"/>
                <a:ea typeface="Josefin Sans"/>
                <a:cs typeface="Josefin Sans"/>
                <a:sym typeface="Josefin Sans"/>
              </a:rPr>
              <a:t>Detect emotion</a:t>
            </a:r>
          </a:p>
          <a:p>
            <a:pPr marL="473075" lvl="0" indent="-473075" algn="ctr">
              <a:spcBef>
                <a:spcPts val="2000"/>
              </a:spcBef>
              <a:buFont typeface="+mj-lt"/>
              <a:buAutoNum type="arabicPeriod"/>
            </a:pPr>
            <a:r>
              <a:rPr lang="en-US" sz="2200" dirty="0">
                <a:solidFill>
                  <a:srgbClr val="0B5394"/>
                </a:solidFill>
                <a:latin typeface="Josefin Sans"/>
                <a:ea typeface="Josefin Sans"/>
                <a:cs typeface="Josefin Sans"/>
                <a:sym typeface="Josefin Sans"/>
              </a:rPr>
              <a:t>Detect hotspot</a:t>
            </a:r>
          </a:p>
        </p:txBody>
      </p:sp>
    </p:spTree>
    <p:extLst>
      <p:ext uri="{BB962C8B-B14F-4D97-AF65-F5344CB8AC3E}">
        <p14:creationId xmlns:p14="http://schemas.microsoft.com/office/powerpoint/2010/main" val="4668962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2441</TotalTime>
  <Words>6182</Words>
  <Application>Microsoft Office PowerPoint</Application>
  <PresentationFormat>Widescreen</PresentationFormat>
  <Paragraphs>871</Paragraphs>
  <Slides>68</Slides>
  <Notes>68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68</vt:i4>
      </vt:variant>
    </vt:vector>
  </HeadingPairs>
  <TitlesOfParts>
    <vt:vector size="84" baseType="lpstr">
      <vt:lpstr>Concert One</vt:lpstr>
      <vt:lpstr>Fira Sans Medium</vt:lpstr>
      <vt:lpstr>Josefin Sans</vt:lpstr>
      <vt:lpstr>Libre Franklin</vt:lpstr>
      <vt:lpstr>맑은 고딕</vt:lpstr>
      <vt:lpstr>Open Sans</vt:lpstr>
      <vt:lpstr>Poppins ExtraBold</vt:lpstr>
      <vt:lpstr>Raleway</vt:lpstr>
      <vt:lpstr>Raleway Thin</vt:lpstr>
      <vt:lpstr>Arial</vt:lpstr>
      <vt:lpstr>Calibri</vt:lpstr>
      <vt:lpstr>Calibri Light</vt:lpstr>
      <vt:lpstr>Cambria Math</vt:lpstr>
      <vt:lpstr>Times New Roman</vt:lpstr>
      <vt:lpstr>Verdana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OVERVIEW</vt:lpstr>
      <vt:lpstr>PowerPoint Presentation</vt:lpstr>
      <vt:lpstr>Detect Emotion</vt:lpstr>
      <vt:lpstr>Facial Emotion Expression</vt:lpstr>
      <vt:lpstr>Facial Emotion Expression</vt:lpstr>
      <vt:lpstr>Facial Emotion Expression</vt:lpstr>
      <vt:lpstr>Facial Detection</vt:lpstr>
      <vt:lpstr>CNN Architecture</vt:lpstr>
      <vt:lpstr>Convolution Layer</vt:lpstr>
      <vt:lpstr>Convolution Layer</vt:lpstr>
      <vt:lpstr>Pooling Layer</vt:lpstr>
      <vt:lpstr>Max Pooling</vt:lpstr>
      <vt:lpstr>Fully Connected Layer</vt:lpstr>
      <vt:lpstr>RELU</vt:lpstr>
      <vt:lpstr>Softmax</vt:lpstr>
      <vt:lpstr>MTCNN Architecture</vt:lpstr>
      <vt:lpstr>MTCNN Architecture</vt:lpstr>
      <vt:lpstr>Emotion Classification</vt:lpstr>
      <vt:lpstr>VGG-Face</vt:lpstr>
      <vt:lpstr>Emotion Classification</vt:lpstr>
      <vt:lpstr>Dataset Preparation</vt:lpstr>
      <vt:lpstr>PowerPoint Presentation</vt:lpstr>
      <vt:lpstr>PowerPoint Presentation</vt:lpstr>
      <vt:lpstr>PowerPoint Presentation</vt:lpstr>
      <vt:lpstr>Detect Hotspot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Admin</cp:lastModifiedBy>
  <cp:revision>328</cp:revision>
  <dcterms:created xsi:type="dcterms:W3CDTF">2021-07-02T03:13:11Z</dcterms:created>
  <dcterms:modified xsi:type="dcterms:W3CDTF">2021-08-07T02:58:32Z</dcterms:modified>
</cp:coreProperties>
</file>